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8" r:id="rId10"/>
    <p:sldId id="265" r:id="rId11"/>
    <p:sldId id="266" r:id="rId12"/>
    <p:sldId id="272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872BD-D3C9-49D2-81B6-61C71A671202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5160E-6614-4F8E-A1AA-66661CC79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7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5160E-6614-4F8E-A1AA-66661CC795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5160E-6614-4F8E-A1AA-66661CC795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7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164B8-4D61-718E-A888-2E8B6F1D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2953" y="2218268"/>
            <a:ext cx="7197726" cy="2421464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CENTERS </a:t>
            </a:r>
            <a:r>
              <a:rPr lang="en-US" b="1" cap="none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</a:t>
            </a:r>
            <a:b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Ukraine</a:t>
            </a:r>
            <a:endParaRPr lang="uk-UA" sz="11500" b="1" dirty="0">
              <a:solidFill>
                <a:srgbClr val="FFFF0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20D8A6-0C4F-307A-0E0E-086FCFB36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6593" y="5279111"/>
            <a:ext cx="7197726" cy="1405467"/>
          </a:xfrm>
        </p:spPr>
        <p:txBody>
          <a:bodyPr anchor="b">
            <a:normAutofit/>
          </a:bodyPr>
          <a:lstStyle/>
          <a:p>
            <a:r>
              <a:rPr lang="en-US" sz="1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Note: the Slides contain videos!</a:t>
            </a:r>
            <a:endParaRPr lang="uk-UA" sz="16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184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50ED3-1C49-B16D-876C-DC8AE0E6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AD316-9546-E7A8-8540-21963001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154237"/>
            <a:ext cx="10131425" cy="1179264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Izium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Coffee and snacks – setting up for a outdoor Gospel meeting with 300 people</a:t>
            </a:r>
            <a:endParaRPr lang="uk-UA" sz="199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Місце для вмісту 6" descr="Зображення, що містить небо, просто неба, одежа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DB92CAF-FB18-267D-1B83-6F6EF277C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763" y="1333501"/>
            <a:ext cx="9920472" cy="4572718"/>
          </a:xfrm>
          <a:prstGeom prst="roundRect">
            <a:avLst>
              <a:gd name="adj" fmla="val 25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B27D5-991D-8CC0-8394-A4881B54479E}"/>
              </a:ext>
            </a:extLst>
          </p:cNvPr>
          <p:cNvSpPr txBox="1"/>
          <p:nvPr/>
        </p:nvSpPr>
        <p:spPr>
          <a:xfrm>
            <a:off x="3047999" y="59951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383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 descr="Зображення, що містить одежа, особа, люди, груп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3BD5E32-9190-455C-AE9D-C70F6B9B6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151" y="1308765"/>
            <a:ext cx="9933561" cy="4578751"/>
          </a:xfrm>
          <a:prstGeom prst="roundRect">
            <a:avLst>
              <a:gd name="adj" fmla="val 43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E083577-8AE2-8393-BE60-0B4A551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0"/>
            <a:ext cx="10131425" cy="12827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Isolated and hungry, people are in dire need of everything 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electricity - heat - food – medicine – clothing </a:t>
            </a:r>
            <a:b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but spiritual nourishment most of all</a:t>
            </a:r>
            <a:endParaRPr lang="uk-UA" sz="3200" b="1" cap="none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7E041-C31B-5891-15FB-5E70F4DD03D0}"/>
              </a:ext>
            </a:extLst>
          </p:cNvPr>
          <p:cNvSpPr txBox="1"/>
          <p:nvPr/>
        </p:nvSpPr>
        <p:spPr>
          <a:xfrm>
            <a:off x="3146931" y="605984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cap="none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Mid-winter sitting in a cold tent</a:t>
            </a:r>
            <a:endParaRPr lang="uk-UA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840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92FC-59B1-6A86-3A4D-2A14F91C9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 descr="Зображення, що містить просто неба, небо, будівля, хмар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D74A047-2977-69F7-B8F4-5E75C4D4E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643" y="1322608"/>
            <a:ext cx="5524863" cy="4143647"/>
          </a:xfrm>
          <a:prstGeom prst="roundRect">
            <a:avLst>
              <a:gd name="adj" fmla="val 37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Зображення, що містить текст, просто неба, небо, будівл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9F0BC02-9E0D-5EB8-3089-08DB1741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96" y="1322607"/>
            <a:ext cx="5524864" cy="4143648"/>
          </a:xfrm>
          <a:prstGeom prst="roundRect">
            <a:avLst>
              <a:gd name="adj" fmla="val 29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FFD6CC79-6673-09F0-09C6-550000B678BB}"/>
              </a:ext>
            </a:extLst>
          </p:cNvPr>
          <p:cNvSpPr txBox="1">
            <a:spLocks/>
          </p:cNvSpPr>
          <p:nvPr/>
        </p:nvSpPr>
        <p:spPr>
          <a:xfrm>
            <a:off x="774700" y="127001"/>
            <a:ext cx="10706100" cy="1257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Zaporizhzhia </a:t>
            </a:r>
            <a:r>
              <a:rPr lang="en-US" sz="31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province</a:t>
            </a:r>
            <a: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1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1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Mykhailo &amp; </a:t>
            </a:r>
            <a:r>
              <a:rPr lang="en-US" sz="31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OlIa</a:t>
            </a:r>
            <a:endParaRPr lang="uk-UA" sz="2700" cap="none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7C961-0376-0842-CD93-D241F284BE25}"/>
              </a:ext>
            </a:extLst>
          </p:cNvPr>
          <p:cNvSpPr txBox="1"/>
          <p:nvPr/>
        </p:nvSpPr>
        <p:spPr>
          <a:xfrm>
            <a:off x="774700" y="5580754"/>
            <a:ext cx="10706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none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town of </a:t>
            </a:r>
            <a:r>
              <a:rPr lang="en-US" sz="28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prefab mobile </a:t>
            </a:r>
            <a:r>
              <a:rPr lang="en-US" sz="2800" cap="none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units for refugees – </a:t>
            </a:r>
            <a:r>
              <a:rPr lang="en-US" sz="28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Center of Hope begins. </a:t>
            </a:r>
            <a:r>
              <a:rPr lang="en-US" sz="2800" cap="none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old pastor is a refugee himself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82427694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32C4-727C-F0D5-DD09-111A796E5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F03A28C-2D95-22C7-165D-47C65E8B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372794"/>
            <a:ext cx="10131425" cy="1646949"/>
          </a:xfrm>
        </p:spPr>
        <p:txBody>
          <a:bodyPr>
            <a:normAutofit fontScale="90000"/>
          </a:bodyPr>
          <a:lstStyle/>
          <a:p>
            <a:pPr algn="ctr">
              <a:spcAft>
                <a:spcPts val="800"/>
              </a:spcAft>
              <a:buNone/>
            </a:pPr>
            <a:b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cap="none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umanitarian aid with the Gospel</a:t>
            </a:r>
            <a:br>
              <a:rPr lang="uk-UA" sz="2200" cap="non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2700" cap="none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48 IMG_8340">
            <a:hlinkClick r:id="" action="ppaction://media"/>
            <a:extLst>
              <a:ext uri="{FF2B5EF4-FFF2-40B4-BE49-F238E27FC236}">
                <a16:creationId xmlns:a16="http://schemas.microsoft.com/office/drawing/2014/main" id="{2A1BFE2F-13CC-986B-E3B6-1E70D9861DA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936" y="1877346"/>
            <a:ext cx="10175775" cy="4607860"/>
          </a:xfrm>
          <a:prstGeom prst="roundRect">
            <a:avLst>
              <a:gd name="adj" fmla="val 34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5969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4"/>
        <p14:stopEvt time="9717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44B02-6A53-9775-849F-78607C0EE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93076"/>
            <a:ext cx="6198476" cy="2352857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Zaporizhzhia –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Andriy &amp;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SnIzHana</a:t>
            </a:r>
            <a:endParaRPr lang="uk-UA" sz="4000" dirty="0"/>
          </a:p>
        </p:txBody>
      </p:sp>
      <p:pic>
        <p:nvPicPr>
          <p:cNvPr id="5" name="41c">
            <a:hlinkClick r:id="" action="ppaction://media"/>
            <a:extLst>
              <a:ext uri="{FF2B5EF4-FFF2-40B4-BE49-F238E27FC236}">
                <a16:creationId xmlns:a16="http://schemas.microsoft.com/office/drawing/2014/main" id="{2B78A6E3-240A-A6F6-C27B-AF7FE66ADB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938" y="388881"/>
            <a:ext cx="3419859" cy="607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DBAA8D-889B-CA9E-80FB-9676551F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429000"/>
            <a:ext cx="5904186" cy="1845733"/>
          </a:xfrm>
        </p:spPr>
        <p:txBody>
          <a:bodyPr>
            <a:normAutofit/>
          </a:bodyPr>
          <a:lstStyle/>
          <a:p>
            <a:pPr algn="ctr"/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Unbelieving teenagers excited about doing spiritual homework</a:t>
            </a:r>
            <a:endParaRPr lang="uk-U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29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3700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9865F3-E7DF-4981-A87F-1A5A7971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C4F9-83AC-3B65-FA26-67BE0A5E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629" y="1715520"/>
            <a:ext cx="4763576" cy="12145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  <a:t>The town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Zaporizhzhia – </a:t>
            </a:r>
            <a: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  <a:t>evangelist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Valera </a:t>
            </a:r>
            <a:r>
              <a:rPr lang="en-US" sz="2800" b="1" cap="none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hospital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86FD5145-ECC0-491D-A5BC-D31F54E6B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211" y="620116"/>
            <a:ext cx="2395526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Зображення, що містить у приміщенні, особа, стіна, оде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E10CB45-AB4F-0C4B-C284-EC6AA76427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81" b="31308"/>
          <a:stretch/>
        </p:blipFill>
        <p:spPr>
          <a:xfrm>
            <a:off x="828770" y="734415"/>
            <a:ext cx="2055107" cy="2402680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130F4120-8463-4AA1-A60F-13DAD292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633" y="3515716"/>
            <a:ext cx="2395527" cy="27116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B1461D2C-0D6D-418F-AF6B-9D30AAF53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360" y="620116"/>
            <a:ext cx="3687455" cy="5607255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Місце для вмісту 5" descr="Зображення, що містить особа, одежа, у приміщенні, Обличчя людин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2019B73-3875-7276-2D98-55B9380005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" t="12789" r="-12" b="18263"/>
          <a:stretch/>
        </p:blipFill>
        <p:spPr>
          <a:xfrm>
            <a:off x="3366221" y="746399"/>
            <a:ext cx="3442542" cy="5274574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pic>
        <p:nvPicPr>
          <p:cNvPr id="8" name="Місце для вмісту 7" descr="Зображення, що містить особа, у приміщенні, одежа, сті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F4B1E5E-17A4-7ECD-6088-0289386D3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-751" t="12013" r="751" b="32576"/>
          <a:stretch/>
        </p:blipFill>
        <p:spPr>
          <a:xfrm>
            <a:off x="828770" y="3593009"/>
            <a:ext cx="2055107" cy="2530576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9A7866-E99A-2DE4-DB3A-7EE9E246AD74}"/>
              </a:ext>
            </a:extLst>
          </p:cNvPr>
          <p:cNvSpPr txBox="1"/>
          <p:nvPr/>
        </p:nvSpPr>
        <p:spPr>
          <a:xfrm>
            <a:off x="7241629" y="2981967"/>
            <a:ext cx="4493171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 to be Born-Again</a:t>
            </a:r>
            <a:endParaRPr lang="uk-UA" sz="24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Praying for restoration</a:t>
            </a:r>
            <a:endParaRPr lang="uk-UA" sz="24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Praying is the main ministry of Centers of HOPE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E04228-3A3B-54C0-44B3-8F04689BD9B8}"/>
              </a:ext>
            </a:extLst>
          </p:cNvPr>
          <p:cNvSpPr txBox="1"/>
          <p:nvPr/>
        </p:nvSpPr>
        <p:spPr>
          <a:xfrm>
            <a:off x="195360" y="734415"/>
            <a:ext cx="45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uk-UA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640EB-89EB-7E1D-B110-817D461DF429}"/>
              </a:ext>
            </a:extLst>
          </p:cNvPr>
          <p:cNvSpPr txBox="1"/>
          <p:nvPr/>
        </p:nvSpPr>
        <p:spPr>
          <a:xfrm>
            <a:off x="169086" y="3566944"/>
            <a:ext cx="45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uk-UA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B05C18-CFB0-4268-8643-8A46046D4C34}"/>
              </a:ext>
            </a:extLst>
          </p:cNvPr>
          <p:cNvSpPr txBox="1"/>
          <p:nvPr/>
        </p:nvSpPr>
        <p:spPr>
          <a:xfrm>
            <a:off x="7012854" y="620116"/>
            <a:ext cx="45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uk-UA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9219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70103-0260-3328-1385-CD2B68C5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84083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Cherkasy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Serhiy &amp; Victoria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cap="none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Focusing on youth ministry</a:t>
            </a:r>
            <a:endParaRPr lang="uk-UA" sz="5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42c v2">
            <a:hlinkClick r:id="" action="ppaction://media"/>
            <a:extLst>
              <a:ext uri="{FF2B5EF4-FFF2-40B4-BE49-F238E27FC236}">
                <a16:creationId xmlns:a16="http://schemas.microsoft.com/office/drawing/2014/main" id="{5A8830E2-0E06-D5AF-9A00-BA058C248DE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8.9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991" y="1540350"/>
            <a:ext cx="8672017" cy="4878142"/>
          </a:xfrm>
          <a:prstGeom prst="roundRect">
            <a:avLst>
              <a:gd name="adj" fmla="val 591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9472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6"/>
        <p14:stopEvt time="14417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DD04-90AA-E6B0-CF73-0DDDA5F8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45" y="846960"/>
            <a:ext cx="5349765" cy="1828800"/>
          </a:xfrm>
        </p:spPr>
        <p:txBody>
          <a:bodyPr>
            <a:normAutofit/>
          </a:bodyPr>
          <a:lstStyle/>
          <a:p>
            <a:pPr algn="ctr"/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Mykolaiv – </a:t>
            </a:r>
            <a:b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Volodia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Nadiya</a:t>
            </a:r>
            <a:endParaRPr lang="uk-UA" sz="3600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A85C40-ABB4-D822-3E87-8CD76385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766" y="3572641"/>
            <a:ext cx="5536324" cy="1639614"/>
          </a:xfrm>
        </p:spPr>
        <p:txBody>
          <a:bodyPr>
            <a:normAutofit fontScale="92500"/>
          </a:bodyPr>
          <a:lstStyle/>
          <a:p>
            <a:pPr algn="ctr">
              <a:spcAft>
                <a:spcPts val="800"/>
              </a:spcAft>
              <a:buNone/>
            </a:pP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Baptism –  with a gift of our shirts </a:t>
            </a:r>
            <a:endParaRPr lang="uk-UA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say : “</a:t>
            </a:r>
            <a:r>
              <a:rPr lang="en-US" sz="2800" i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want to go to heaven ask me</a:t>
            </a:r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uk-UA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800" dirty="0"/>
          </a:p>
        </p:txBody>
      </p:sp>
      <p:pic>
        <p:nvPicPr>
          <p:cNvPr id="7" name="50 v2">
            <a:hlinkClick r:id="" action="ppaction://media"/>
            <a:extLst>
              <a:ext uri="{FF2B5EF4-FFF2-40B4-BE49-F238E27FC236}">
                <a16:creationId xmlns:a16="http://schemas.microsoft.com/office/drawing/2014/main" id="{6BAB0B00-3D5B-A770-91D8-ED1F0C95A7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2546" y="381490"/>
            <a:ext cx="3428449" cy="6095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5592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7"/>
        <p14:stopEvt time="11868" objId="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C7BAF-AFAA-4CBF-B054-D1B15E23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81354"/>
            <a:ext cx="10315134" cy="1169075"/>
          </a:xfrm>
        </p:spPr>
        <p:txBody>
          <a:bodyPr>
            <a:normAutofit/>
          </a:bodyPr>
          <a:lstStyle/>
          <a:p>
            <a:pPr algn="ctr"/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Dnipro – </a:t>
            </a: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r>
              <a:rPr lang="en-US" sz="28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Dima &amp; Anna</a:t>
            </a:r>
            <a:b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Studying  “How to begin a new Life.”</a:t>
            </a:r>
            <a:endParaRPr lang="uk-UA" sz="2600" cap="none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 descr="Зображення, що містить Обличчя людини, одежа, особа, сті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51A5562-311E-73FB-7B49-4AA307854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34" y="1450429"/>
            <a:ext cx="10662156" cy="4797970"/>
          </a:xfrm>
          <a:prstGeom prst="roundRect">
            <a:avLst>
              <a:gd name="adj" fmla="val 435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465841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94D72-1651-A1F3-378A-E7B3D5B6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B6C8F-220A-E86B-BB1F-E9F8B954E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81354"/>
            <a:ext cx="10315134" cy="1169075"/>
          </a:xfrm>
        </p:spPr>
        <p:txBody>
          <a:bodyPr>
            <a:normAutofit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Konotop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Anatolii &amp; Nadiya</a:t>
            </a:r>
            <a:endParaRPr lang="uk-UA" sz="6600" dirty="0"/>
          </a:p>
        </p:txBody>
      </p:sp>
      <p:pic>
        <p:nvPicPr>
          <p:cNvPr id="7" name="Місце для вмісту 6" descr="Зображення, що містить одежа, особа, просто неба, взутт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CB4ED40-6F9A-D89B-12A6-1CE131B27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906" y="1565349"/>
            <a:ext cx="5355461" cy="4016596"/>
          </a:xfrm>
          <a:prstGeom prst="roundRect">
            <a:avLst>
              <a:gd name="adj" fmla="val 36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Зображення, що містить одежа, чоловік, особа, Обличчя людин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AA8604D-1A4D-AD7B-55BE-8890F19D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33" y="1516503"/>
            <a:ext cx="5355460" cy="4016595"/>
          </a:xfrm>
          <a:prstGeom prst="roundRect">
            <a:avLst>
              <a:gd name="adj" fmla="val 36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353DF-C8CB-9164-B664-E14452080D1B}"/>
              </a:ext>
            </a:extLst>
          </p:cNvPr>
          <p:cNvSpPr txBox="1"/>
          <p:nvPr/>
        </p:nvSpPr>
        <p:spPr>
          <a:xfrm>
            <a:off x="390002" y="5696737"/>
            <a:ext cx="55512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refugee pastor excitedly starting </a:t>
            </a:r>
            <a:br>
              <a:rPr lang="en-US" sz="28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CoH ministry</a:t>
            </a:r>
            <a:endParaRPr lang="uk-UA" sz="2800" dirty="0">
              <a:ln w="3175" cmpd="sng"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17262-06EF-D3DF-3653-1ADEDCCDA801}"/>
              </a:ext>
            </a:extLst>
          </p:cNvPr>
          <p:cNvSpPr txBox="1"/>
          <p:nvPr/>
        </p:nvSpPr>
        <p:spPr>
          <a:xfrm>
            <a:off x="6348633" y="5714872"/>
            <a:ext cx="5355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are already attending</a:t>
            </a:r>
            <a:endParaRPr lang="uk-UA" sz="2800" dirty="0">
              <a:ln w="3175" cmpd="sng"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692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6769E-0C70-6595-41CA-4061F0A2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808055"/>
            <a:ext cx="4767997" cy="262094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Brother Furta  </a:t>
            </a:r>
            <a:b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denominational vice president </a:t>
            </a:r>
            <a:r>
              <a:rPr lang="en-US" sz="2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Vira </a:t>
            </a:r>
            <a:r>
              <a:rPr lang="en-US" sz="2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28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 Administrator</a:t>
            </a:r>
            <a:endParaRPr lang="uk-UA" sz="4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1233A7-AD0D-1656-AE82-F217E363631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805113" y="6049944"/>
            <a:ext cx="45719" cy="9340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5" name="Місце для вмісту 4" descr="Зображення, що містить Обличчя людини, особа, одежа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69F1C1B-9E21-C9C9-3507-DFC50C6E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52" y="1062037"/>
            <a:ext cx="6095593" cy="457169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798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6949A-B9F4-B312-08A5-A45D507F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6" y="50798"/>
            <a:ext cx="10131425" cy="1456267"/>
          </a:xfrm>
        </p:spPr>
        <p:txBody>
          <a:bodyPr>
            <a:norm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Kyiv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articipating </a:t>
            </a:r>
            <a:r>
              <a:rPr lang="en-US" sz="32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outh Evangelists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ZHenIa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Katia</a:t>
            </a:r>
            <a:endParaRPr lang="uk-UA" sz="5400" dirty="0">
              <a:solidFill>
                <a:srgbClr val="FFFF00"/>
              </a:solidFill>
            </a:endParaRPr>
          </a:p>
        </p:txBody>
      </p:sp>
      <p:pic>
        <p:nvPicPr>
          <p:cNvPr id="6" name="Місце для вмісту 5" descr="Зображення, що містить одежа, особа, усмішка, рослин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3FD0000-8170-D253-3B37-F7CF915856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6937" y="1507066"/>
            <a:ext cx="6065877" cy="4047077"/>
          </a:xfrm>
          <a:prstGeom prst="roundRect">
            <a:avLst>
              <a:gd name="adj" fmla="val 46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Місце для вмісту 7" descr="Зображення, що містить одежа, особа, взуття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86E6CBA-3761-96AC-8B31-85BAE2A6B6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27317" y="1507065"/>
            <a:ext cx="5396103" cy="4047077"/>
          </a:xfrm>
          <a:prstGeom prst="roundRect">
            <a:avLst>
              <a:gd name="adj" fmla="val 495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A0C091-7D75-26AD-BCF8-0C9883EC9E6F}"/>
              </a:ext>
            </a:extLst>
          </p:cNvPr>
          <p:cNvSpPr txBox="1"/>
          <p:nvPr/>
        </p:nvSpPr>
        <p:spPr>
          <a:xfrm>
            <a:off x="2673348" y="5803384"/>
            <a:ext cx="6845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cap="none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oing very effective </a:t>
            </a:r>
            <a: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</a:t>
            </a:r>
            <a:r>
              <a:rPr lang="en-US" sz="3200" cap="none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</a:t>
            </a:r>
            <a:endParaRPr lang="uk-U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582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3A1B-1CA9-0F99-DE17-81E490146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3FF28-BB7D-3161-69F2-B81D6323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81" y="128088"/>
            <a:ext cx="10315134" cy="1169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city 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Dnipro – </a:t>
            </a:r>
            <a:r>
              <a:rPr lang="en-US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 successful Failure </a:t>
            </a:r>
            <a:r>
              <a:rPr lang="en-US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Dima &amp; Katia</a:t>
            </a:r>
            <a:endParaRPr lang="uk-UA" sz="2900" cap="none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 descr="Зображення, що містить одежа, особа, Обличчя людини, чолові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5F7F68B-4834-BB83-8AD7-897DE7FC5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47" y="1338299"/>
            <a:ext cx="5575201" cy="4181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Зображення, що містить одежа, стілець, особа, жінк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EC4E2B6-4B27-5BFA-EA90-0AF1C47F1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354" y="1297163"/>
            <a:ext cx="5575203" cy="4181402"/>
          </a:xfrm>
          <a:prstGeom prst="roundRect">
            <a:avLst>
              <a:gd name="adj" fmla="val 55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75AC5-E649-99D1-7184-8F74D0363FB5}"/>
              </a:ext>
            </a:extLst>
          </p:cNvPr>
          <p:cNvSpPr txBox="1"/>
          <p:nvPr/>
        </p:nvSpPr>
        <p:spPr>
          <a:xfrm>
            <a:off x="1447800" y="5566790"/>
            <a:ext cx="9296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old pastor sidetracked Dima to become pastor – but  already 30 are saved - hallelujah!</a:t>
            </a:r>
            <a:endParaRPr lang="uk-U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394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D530-65A8-2A17-55DE-F2C964E0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5101"/>
            <a:ext cx="10131425" cy="1196724"/>
          </a:xfrm>
        </p:spPr>
        <p:txBody>
          <a:bodyPr>
            <a:noAutofit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200" b="1" cap="none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 </a:t>
            </a:r>
            <a:r>
              <a:rPr lang="en-US" sz="3200" b="1" kern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NOVYI BYKIV</a:t>
            </a:r>
            <a:r>
              <a:rPr lang="en-US" sz="32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3200" b="1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articipating Church Plant by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Kolia &amp; Lena</a:t>
            </a:r>
            <a:endParaRPr lang="uk-UA" sz="3200" cap="none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вмісту 5" descr="Зображення, що містить особа, одежа, у приміщенні, чолові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B8035B-2CF9-9883-6F9B-6891861C22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1806" y="1570566"/>
            <a:ext cx="5348501" cy="4011376"/>
          </a:xfrm>
          <a:prstGeom prst="roundRect">
            <a:avLst>
              <a:gd name="adj" fmla="val 5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Місце для вмісту 7" descr="Зображення, що містить одежа, особа, чоловік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67D3F36-BDD1-28EE-CCE2-8BB351F61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2586" y="1570567"/>
            <a:ext cx="5348502" cy="4011376"/>
          </a:xfrm>
          <a:prstGeom prst="roundRect">
            <a:avLst>
              <a:gd name="adj" fmla="val 5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DC91D-4F93-7981-F23E-4D5DB0A9664D}"/>
              </a:ext>
            </a:extLst>
          </p:cNvPr>
          <p:cNvSpPr txBox="1"/>
          <p:nvPr/>
        </p:nvSpPr>
        <p:spPr>
          <a:xfrm>
            <a:off x="1473200" y="5790684"/>
            <a:ext cx="924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cap="none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wonderful couple – PRAY for a breakthrough </a:t>
            </a:r>
            <a:endParaRPr lang="uk-U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2624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FB4EA-2383-BE5C-EC00-50C039789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28600"/>
            <a:ext cx="10131425" cy="111760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ebu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president AntonIuk </a:t>
            </a:r>
            <a:b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into the future</a:t>
            </a:r>
            <a:endParaRPr lang="uk-UA" sz="32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72C15E-0E41-CF9F-902A-D21AF84D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7" y="5422900"/>
            <a:ext cx="10131425" cy="111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We are </a:t>
            </a:r>
            <a:r>
              <a:rPr lang="en-US" sz="3200">
                <a:solidFill>
                  <a:schemeClr val="accent5">
                    <a:lumMod val="40000"/>
                    <a:lumOff val="60000"/>
                  </a:schemeClr>
                </a:solidFill>
              </a:rPr>
              <a:t>contemplating to </a:t>
            </a: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start a </a:t>
            </a: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 </a:t>
            </a:r>
            <a:r>
              <a:rPr lang="en-US" sz="3200" dirty="0">
                <a:solidFill>
                  <a:srgbClr val="FFFF66"/>
                </a:solidFill>
                <a:highlight>
                  <a:srgbClr val="800080"/>
                </a:highlight>
              </a:rPr>
              <a:t>New Life ACADEMY </a:t>
            </a:r>
            <a:r>
              <a:rPr lang="en-US" sz="3200" dirty="0">
                <a:solidFill>
                  <a:srgbClr val="FFFF66"/>
                </a:solidFill>
              </a:rPr>
              <a:t> </a:t>
            </a: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for a more intensive  ministry training young pastors</a:t>
            </a:r>
            <a:endParaRPr lang="uk-UA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 descr="Зображення, що містить у приміщенні, одежа, особа, книг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E58090-FF0B-501B-F7CD-CF84E7312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40" t="24214" r="30194" b="40159"/>
          <a:stretch/>
        </p:blipFill>
        <p:spPr>
          <a:xfrm>
            <a:off x="3148641" y="1346200"/>
            <a:ext cx="2728887" cy="3822565"/>
          </a:xfrm>
          <a:prstGeom prst="roundRect">
            <a:avLst>
              <a:gd name="adj" fmla="val 35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Зображення, що містить Обличчя людини, особа, одежа, Підборідд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48FABE5-0736-328D-3A11-660E2BBE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70" y="1346200"/>
            <a:ext cx="2728887" cy="3822565"/>
          </a:xfrm>
          <a:prstGeom prst="roundRect">
            <a:avLst>
              <a:gd name="adj" fmla="val 64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29359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3149C-60CD-3AB8-E4DB-AE42E9CA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Carpathians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VasYl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Maria</a:t>
            </a:r>
            <a:endParaRPr lang="en-US" sz="5400" dirty="0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28B419-EB76-6013-EA11-D8289647E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42067"/>
            <a:ext cx="5219699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couple just sold their business (a store) to start </a:t>
            </a:r>
            <a:br>
              <a:rPr lang="en-US" sz="32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Center of Hope </a:t>
            </a:r>
            <a:br>
              <a:rPr lang="en-US" sz="32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n w="3175" cmpd="sng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another town</a:t>
            </a:r>
            <a:endParaRPr lang="uk-UA" sz="3200" dirty="0">
              <a:ln w="3175" cmpd="sng">
                <a:noFill/>
              </a:ln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вмісту 5" descr="Зображення, що містить одежа, особа, просто неба, взутт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7C0EA64-B7CF-248C-02DD-C49BA7955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560" r="-1" b="15809"/>
          <a:stretch/>
        </p:blipFill>
        <p:spPr>
          <a:xfrm>
            <a:off x="6096000" y="609600"/>
            <a:ext cx="5793431" cy="558428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12017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6B881-5CD2-0B90-E1CA-2798737E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104" y="812946"/>
            <a:ext cx="6593075" cy="18413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uk-UA" sz="36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Надіі </a:t>
            </a:r>
            <a:r>
              <a:rPr lang="en-US" sz="36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HOPE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 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 TORN </a:t>
            </a:r>
            <a:r>
              <a:rPr lang="en-US" sz="3600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endParaRPr lang="en-US" sz="6000" dirty="0"/>
          </a:p>
        </p:txBody>
      </p:sp>
      <p:pic>
        <p:nvPicPr>
          <p:cNvPr id="5" name="43 IMG_7402-cut-merged">
            <a:hlinkClick r:id="" action="ppaction://media"/>
            <a:extLst>
              <a:ext uri="{FF2B5EF4-FFF2-40B4-BE49-F238E27FC236}">
                <a16:creationId xmlns:a16="http://schemas.microsoft.com/office/drawing/2014/main" id="{134995BB-2968-5F33-0B7D-6944AF6CD35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81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040" y="382463"/>
            <a:ext cx="3428064" cy="6093074"/>
          </a:xfrm>
          <a:prstGeom prst="roundRect">
            <a:avLst>
              <a:gd name="adj" fmla="val 34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8330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5"/>
        <p14:stopEvt time="515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2C217-A5D3-671E-17D2-AE2ADB35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213" y="812947"/>
            <a:ext cx="5154897" cy="16124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CoH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songbooks</a:t>
            </a:r>
            <a:endParaRPr lang="en-US" sz="6600" dirty="0"/>
          </a:p>
        </p:txBody>
      </p:sp>
      <p:pic>
        <p:nvPicPr>
          <p:cNvPr id="5" name="46 IMG_7418" descr="Зображення, що містить одежа, особа, Обличчя людини, чоловік&#10;&#10;Вміст, створений ШІ, може бути неправильним.">
            <a:hlinkClick r:id="" action="ppaction://media"/>
            <a:extLst>
              <a:ext uri="{FF2B5EF4-FFF2-40B4-BE49-F238E27FC236}">
                <a16:creationId xmlns:a16="http://schemas.microsoft.com/office/drawing/2014/main" id="{18B71341-B5B4-EEB3-1096-6CE2B500B7C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11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424" y="396185"/>
            <a:ext cx="3320931" cy="6065629"/>
          </a:xfrm>
          <a:prstGeom prst="roundRect">
            <a:avLst>
              <a:gd name="adj" fmla="val 8124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1201C6-08D2-90D7-F0FA-D44076394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5458" y="2251587"/>
            <a:ext cx="6593075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        </a:t>
            </a:r>
            <a:r>
              <a:rPr lang="en-US" sz="2800" dirty="0"/>
              <a:t>All our songs have </a:t>
            </a:r>
            <a:r>
              <a:rPr lang="en-US" sz="2800" dirty="0">
                <a:solidFill>
                  <a:srgbClr val="FFC000"/>
                </a:solidFill>
              </a:rPr>
              <a:t>background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pictures </a:t>
            </a:r>
          </a:p>
          <a:p>
            <a:endParaRPr lang="en-US" sz="2800" dirty="0"/>
          </a:p>
          <a:p>
            <a:r>
              <a:rPr lang="en-US" sz="2800" dirty="0"/>
              <a:t>                      Songs with pictures  </a:t>
            </a:r>
            <a:r>
              <a:rPr lang="en-US" sz="2800" dirty="0">
                <a:solidFill>
                  <a:srgbClr val="FFC000"/>
                </a:solidFill>
              </a:rPr>
              <a:t>                  </a:t>
            </a:r>
          </a:p>
          <a:p>
            <a:r>
              <a:rPr lang="en-US" sz="2800" dirty="0">
                <a:solidFill>
                  <a:srgbClr val="FFC000"/>
                </a:solidFill>
              </a:rPr>
              <a:t>                          Help MEN </a:t>
            </a:r>
            <a:r>
              <a:rPr lang="en-US" sz="2800" dirty="0"/>
              <a:t>to sing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92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15633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38735-1F7D-F46D-92A7-5E7D5922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17" y="871555"/>
            <a:ext cx="4298065" cy="1841627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sz="3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</a:t>
            </a:r>
            <a:r>
              <a:rPr lang="en-US" sz="3200" cap="none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Reaching MEN</a:t>
            </a:r>
            <a:endParaRPr lang="uk-UA" sz="440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03300A9-4DFA-9800-5643-EA9C3F20A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2261421"/>
            <a:ext cx="3568700" cy="2475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This shows our Banners &amp; Posters</a:t>
            </a:r>
          </a:p>
        </p:txBody>
      </p:sp>
      <p:pic>
        <p:nvPicPr>
          <p:cNvPr id="5" name="Місце для вмісту 4" descr="Зображення, що містить одежа, чоловік, особа, у приміщенні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D7BD76D-353A-498B-4C55-6ABD8BD56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561" y="641799"/>
            <a:ext cx="7165279" cy="537395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5687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CA154-5DE3-1E2F-8871-D0357E96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7073"/>
            <a:ext cx="10131425" cy="10650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town </a:t>
            </a:r>
            <a:r>
              <a:rPr lang="en-US" sz="3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ZvIaHel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Edward &amp; Catherine</a:t>
            </a:r>
            <a:endParaRPr lang="uk-UA" sz="5400" dirty="0"/>
          </a:p>
        </p:txBody>
      </p:sp>
      <p:pic>
        <p:nvPicPr>
          <p:cNvPr id="5" name="Місце для вмісту 4" descr="Зображення, що містить небо, одежа, просто неба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45E9510-4E77-31A0-D77D-797BC449C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411" y="1243727"/>
            <a:ext cx="10117178" cy="4663387"/>
          </a:xfrm>
          <a:prstGeom prst="roundRect">
            <a:avLst>
              <a:gd name="adj" fmla="val 39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B9E98-88A0-CA88-A859-9E0177E8BF63}"/>
              </a:ext>
            </a:extLst>
          </p:cNvPr>
          <p:cNvSpPr txBox="1"/>
          <p:nvPr/>
        </p:nvSpPr>
        <p:spPr>
          <a:xfrm>
            <a:off x="3048000" y="600871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Reaching the Community</a:t>
            </a:r>
            <a:endParaRPr lang="uk-U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39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2A87C-87CF-9804-241F-0AA6A9C6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5" y="20320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0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village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KyrYlivKa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40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40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r>
              <a:rPr lang="en-US" sz="40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Mykola &amp; TetIana</a:t>
            </a:r>
            <a:endParaRPr lang="uk-UA" sz="6600" dirty="0"/>
          </a:p>
        </p:txBody>
      </p:sp>
      <p:pic>
        <p:nvPicPr>
          <p:cNvPr id="6" name="Місце для вмісту 5" descr="Зображення, що містить одежа, особа, усмішка, взутт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7ADAE4E-E5D6-676E-8029-570708B837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462" y="2036202"/>
            <a:ext cx="5475816" cy="4106862"/>
          </a:xfrm>
          <a:prstGeom prst="roundRect">
            <a:avLst>
              <a:gd name="adj" fmla="val 376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Місце для вмісту 7" descr="Зображення, що містить одежа, особа, у приміщенні, взутт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E047094-9289-C09E-052B-FDD7F9A75B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8724" y="2036202"/>
            <a:ext cx="5504701" cy="4128526"/>
          </a:xfrm>
          <a:prstGeom prst="roundRect">
            <a:avLst>
              <a:gd name="adj" fmla="val 24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070022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F78C7-E17F-3C2D-1063-5739311D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05B77FB-6B4B-831F-ED4D-6871DDDC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7" y="213383"/>
            <a:ext cx="10131425" cy="1107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town 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Izium – </a:t>
            </a:r>
            <a:r>
              <a:rPr lang="en-US" sz="3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 </a:t>
            </a:r>
            <a:r>
              <a:rPr lang="en-US" sz="3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Hope </a:t>
            </a:r>
            <a:b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cap="non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n-US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Vitalii &amp; TetIana</a:t>
            </a:r>
            <a:endParaRPr lang="uk-UA" sz="2700" cap="none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 descr="Зображення, що містить одежа, небо, особа, чолові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B188F0F-0F02-B1FD-5A9C-2BEB36EA7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5341" y="1459366"/>
            <a:ext cx="7841318" cy="4410741"/>
          </a:xfrm>
          <a:prstGeom prst="roundRect">
            <a:avLst>
              <a:gd name="adj" fmla="val 461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E1077-31B6-75EE-86E6-298E84EA44C0}"/>
              </a:ext>
            </a:extLst>
          </p:cNvPr>
          <p:cNvSpPr txBox="1"/>
          <p:nvPr/>
        </p:nvSpPr>
        <p:spPr>
          <a:xfrm>
            <a:off x="1892299" y="6008673"/>
            <a:ext cx="8407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none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Center of Hope in the midst of a WAR zone</a:t>
            </a:r>
            <a:endParaRPr lang="uk-UA" sz="28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71868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Небеса</Template>
  <TotalTime>3405</TotalTime>
  <Words>499</Words>
  <Application>Microsoft Office PowerPoint</Application>
  <PresentationFormat>Widescreen</PresentationFormat>
  <Paragraphs>52</Paragraphs>
  <Slides>23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Небеса</vt:lpstr>
      <vt:lpstr>CENTERS of HOPE in  Ukraine</vt:lpstr>
      <vt:lpstr>Brother Furta   the denominational vice president working with Vira our CoH Administrator</vt:lpstr>
      <vt:lpstr>In  Carpathians – a new Center of Hope by VasYl &amp; Maria</vt:lpstr>
      <vt:lpstr>Надіі = HOPE,  we bring HOPE  into a WAR TORN society</vt:lpstr>
      <vt:lpstr>using CoH songbooks</vt:lpstr>
      <vt:lpstr>Our Focus is Reaching MEN</vt:lpstr>
      <vt:lpstr>The town ZvIaHel – a Center of Hope  by Edward &amp; Catherine</vt:lpstr>
      <vt:lpstr>The village KyrYlivKa – a Center of Hope by Mykola &amp; TetIana</vt:lpstr>
      <vt:lpstr>The town Izium – a Center of Hope  by Vitalii &amp; TetIana</vt:lpstr>
      <vt:lpstr>In Izium – Coffee and snacks – setting up for a outdoor Gospel meeting with 300 people</vt:lpstr>
      <vt:lpstr>Isolated and hungry, people are in dire need of everything  – electricity - heat - food – medicine – clothing  – but spiritual nourishment most of all</vt:lpstr>
      <vt:lpstr>PowerPoint Presentation</vt:lpstr>
      <vt:lpstr> Humanitarian aid with the Gospel </vt:lpstr>
      <vt:lpstr>The city Zaporizhzhia –  a Center of Hope  by Andriy &amp; SnIzHana</vt:lpstr>
      <vt:lpstr>The town Zaporizhzhia – evangelist Valera in hospital</vt:lpstr>
      <vt:lpstr>The city Cherkasy – a Center of Hope  by Serhiy &amp; Victoria Focusing on youth ministry</vt:lpstr>
      <vt:lpstr>The city Mykolaiv –  a Center of Hope  by Volodia &amp; Nadiya</vt:lpstr>
      <vt:lpstr>The city Dnipro – a Center of Hope by Dima &amp; Anna Studying  “How to begin a new Life.”</vt:lpstr>
      <vt:lpstr>The city Konotop – a Center of Hope  by Anatolii &amp; Nadiya</vt:lpstr>
      <vt:lpstr>The city Kyiv –  Participating Youth Evangelists  ZHenIa &amp; Katia</vt:lpstr>
      <vt:lpstr>The city Dnipro – a CoH successful Failure by Dima &amp; Katia</vt:lpstr>
      <vt:lpstr>The town NOVYI BYKIV – a Participating Church Plant by Kolia &amp; Lena</vt:lpstr>
      <vt:lpstr>With ebu president AntonIuk  looking into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On</dc:creator>
  <cp:lastModifiedBy>Abraham Bible</cp:lastModifiedBy>
  <cp:revision>134</cp:revision>
  <dcterms:created xsi:type="dcterms:W3CDTF">2025-03-23T07:28:02Z</dcterms:created>
  <dcterms:modified xsi:type="dcterms:W3CDTF">2025-06-04T16:57:29Z</dcterms:modified>
</cp:coreProperties>
</file>