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100" u="none" cap="none" strike="noStrike"/>
            </a:lvl1pPr>
            <a:lvl2pPr indent="0" lvl="1" marL="457200" marR="0" rtl="0" algn="l">
              <a:spcBef>
                <a:spcPts val="0"/>
              </a:spcBef>
              <a:buNone/>
              <a:defRPr b="0" i="0" sz="1100" u="none" cap="none" strike="noStrike"/>
            </a:lvl2pPr>
            <a:lvl3pPr indent="0" lvl="2" marL="914400" marR="0" rtl="0" algn="l">
              <a:spcBef>
                <a:spcPts val="0"/>
              </a:spcBef>
              <a:buNone/>
              <a:defRPr b="0" i="0" sz="1100" u="none" cap="none" strike="noStrike"/>
            </a:lvl3pPr>
            <a:lvl4pPr indent="0" lvl="3" marL="1371600" marR="0" rtl="0" algn="l">
              <a:spcBef>
                <a:spcPts val="0"/>
              </a:spcBef>
              <a:buNone/>
              <a:defRPr b="0" i="0" sz="1100" u="none" cap="none" strike="noStrike"/>
            </a:lvl4pPr>
            <a:lvl5pPr indent="0" lvl="4" marL="1828800" marR="0" rtl="0" algn="l">
              <a:spcBef>
                <a:spcPts val="0"/>
              </a:spcBef>
              <a:buNone/>
              <a:defRPr b="0" i="0" sz="1100" u="none" cap="none" strike="noStrike"/>
            </a:lvl5pPr>
            <a:lvl6pPr indent="0" lvl="5" marL="2286000" marR="0" rtl="0" algn="l">
              <a:spcBef>
                <a:spcPts val="0"/>
              </a:spcBef>
              <a:buNone/>
              <a:defRPr b="0" i="0" sz="1100" u="none" cap="none" strike="noStrike"/>
            </a:lvl6pPr>
            <a:lvl7pPr indent="0" lvl="6" marL="2743200" marR="0" rtl="0" algn="l">
              <a:spcBef>
                <a:spcPts val="0"/>
              </a:spcBef>
              <a:buNone/>
              <a:defRPr b="0" i="0" sz="1100" u="none" cap="none" strike="noStrike"/>
            </a:lvl7pPr>
            <a:lvl8pPr indent="0" lvl="7" marL="3200400" marR="0" rtl="0" algn="l">
              <a:spcBef>
                <a:spcPts val="0"/>
              </a:spcBef>
              <a:buNone/>
              <a:defRPr b="0" i="0" sz="1100" u="none" cap="none" strike="noStrike"/>
            </a:lvl8pPr>
            <a:lvl9pPr indent="0" lvl="8" marL="3657600" marR="0" rtl="0" algn="l">
              <a:spcBef>
                <a:spcPts val="0"/>
              </a:spcBef>
              <a:buNone/>
              <a:defRPr b="0" i="0" sz="1100" u="none" cap="none" strike="noStrike"/>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0" name="Shape 14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0" name="Shape 16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0" name="Shape 17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2" name="Shape 8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0" name="Shape 10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599" cy="2052599"/>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5200" u="none" cap="none" strike="noStrike">
                <a:solidFill>
                  <a:schemeClr val="dk1"/>
                </a:solidFill>
                <a:latin typeface="Arial"/>
                <a:ea typeface="Arial"/>
                <a:cs typeface="Arial"/>
                <a:sym typeface="Arial"/>
              </a:defRPr>
            </a:lvl1pPr>
            <a:lvl2pPr indent="0" lvl="1" algn="ctr">
              <a:spcBef>
                <a:spcPts val="0"/>
              </a:spcBef>
              <a:buClr>
                <a:schemeClr val="dk1"/>
              </a:buClr>
              <a:buFont typeface="Arial"/>
              <a:buNone/>
              <a:defRPr sz="5200">
                <a:solidFill>
                  <a:schemeClr val="dk1"/>
                </a:solidFill>
              </a:defRPr>
            </a:lvl2pPr>
            <a:lvl3pPr indent="0" lvl="2" algn="ctr">
              <a:spcBef>
                <a:spcPts val="0"/>
              </a:spcBef>
              <a:buClr>
                <a:schemeClr val="dk1"/>
              </a:buClr>
              <a:buFont typeface="Arial"/>
              <a:buNone/>
              <a:defRPr sz="5200">
                <a:solidFill>
                  <a:schemeClr val="dk1"/>
                </a:solidFill>
              </a:defRPr>
            </a:lvl3pPr>
            <a:lvl4pPr indent="0" lvl="3" algn="ctr">
              <a:spcBef>
                <a:spcPts val="0"/>
              </a:spcBef>
              <a:buClr>
                <a:schemeClr val="dk1"/>
              </a:buClr>
              <a:buFont typeface="Arial"/>
              <a:buNone/>
              <a:defRPr sz="5200">
                <a:solidFill>
                  <a:schemeClr val="dk1"/>
                </a:solidFill>
              </a:defRPr>
            </a:lvl4pPr>
            <a:lvl5pPr indent="0" lvl="4" algn="ctr">
              <a:spcBef>
                <a:spcPts val="0"/>
              </a:spcBef>
              <a:buClr>
                <a:schemeClr val="dk1"/>
              </a:buClr>
              <a:buFont typeface="Arial"/>
              <a:buNone/>
              <a:defRPr sz="5200">
                <a:solidFill>
                  <a:schemeClr val="dk1"/>
                </a:solidFill>
              </a:defRPr>
            </a:lvl5pPr>
            <a:lvl6pPr indent="0" lvl="5" algn="ctr">
              <a:spcBef>
                <a:spcPts val="0"/>
              </a:spcBef>
              <a:buClr>
                <a:schemeClr val="dk1"/>
              </a:buClr>
              <a:buFont typeface="Arial"/>
              <a:buNone/>
              <a:defRPr sz="5200">
                <a:solidFill>
                  <a:schemeClr val="dk1"/>
                </a:solidFill>
              </a:defRPr>
            </a:lvl6pPr>
            <a:lvl7pPr indent="0" lvl="6" algn="ctr">
              <a:spcBef>
                <a:spcPts val="0"/>
              </a:spcBef>
              <a:buClr>
                <a:schemeClr val="dk1"/>
              </a:buClr>
              <a:buFont typeface="Arial"/>
              <a:buNone/>
              <a:defRPr sz="5200">
                <a:solidFill>
                  <a:schemeClr val="dk1"/>
                </a:solidFill>
              </a:defRPr>
            </a:lvl7pPr>
            <a:lvl8pPr indent="0" lvl="7" algn="ctr">
              <a:spcBef>
                <a:spcPts val="0"/>
              </a:spcBef>
              <a:buClr>
                <a:schemeClr val="dk1"/>
              </a:buClr>
              <a:buFont typeface="Arial"/>
              <a:buNone/>
              <a:defRPr sz="5200">
                <a:solidFill>
                  <a:schemeClr val="dk1"/>
                </a:solidFill>
              </a:defRPr>
            </a:lvl8pPr>
            <a:lvl9pPr indent="0" lvl="8" algn="ctr">
              <a:spcBef>
                <a:spcPts val="0"/>
              </a:spcBef>
              <a:buClr>
                <a:schemeClr val="dk1"/>
              </a:buClr>
              <a:buFont typeface="Arial"/>
              <a:buNone/>
              <a:defRPr sz="5200">
                <a:solidFill>
                  <a:schemeClr val="dk1"/>
                </a:solidFill>
              </a:defRPr>
            </a:lvl9pPr>
          </a:lstStyle>
          <a:p/>
        </p:txBody>
      </p:sp>
      <p:sp>
        <p:nvSpPr>
          <p:cNvPr id="11" name="Shape 11"/>
          <p:cNvSpPr txBox="1"/>
          <p:nvPr>
            <p:ph idx="1" type="subTitle"/>
          </p:nvPr>
        </p:nvSpPr>
        <p:spPr>
          <a:xfrm>
            <a:off x="311700" y="2834125"/>
            <a:ext cx="8520599" cy="7926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lt2"/>
              </a:buClr>
              <a:buFont typeface="Arial"/>
              <a:buNone/>
              <a:defRPr b="0" i="0" sz="2800" u="none" cap="none" strike="noStrike">
                <a:solidFill>
                  <a:schemeClr val="lt2"/>
                </a:solidFill>
                <a:latin typeface="Arial"/>
                <a:ea typeface="Arial"/>
                <a:cs typeface="Arial"/>
                <a:sym typeface="Arial"/>
              </a:defRPr>
            </a:lvl1pPr>
            <a:lvl2pPr indent="0" lvl="1" marL="457200" marR="0" rtl="0" algn="ctr">
              <a:lnSpc>
                <a:spcPct val="100000"/>
              </a:lnSpc>
              <a:spcBef>
                <a:spcPts val="0"/>
              </a:spcBef>
              <a:spcAft>
                <a:spcPts val="0"/>
              </a:spcAft>
              <a:buClr>
                <a:schemeClr val="lt2"/>
              </a:buClr>
              <a:buFont typeface="Arial"/>
              <a:buNone/>
              <a:defRPr b="0" i="0" sz="2800" u="none" cap="none" strike="noStrike">
                <a:solidFill>
                  <a:schemeClr val="lt2"/>
                </a:solidFill>
                <a:latin typeface="Arial"/>
                <a:ea typeface="Arial"/>
                <a:cs typeface="Arial"/>
                <a:sym typeface="Arial"/>
              </a:defRPr>
            </a:lvl2pPr>
            <a:lvl3pPr indent="0" lvl="2" marL="914400" marR="0" rtl="0" algn="ctr">
              <a:lnSpc>
                <a:spcPct val="100000"/>
              </a:lnSpc>
              <a:spcBef>
                <a:spcPts val="0"/>
              </a:spcBef>
              <a:spcAft>
                <a:spcPts val="0"/>
              </a:spcAft>
              <a:buClr>
                <a:schemeClr val="lt2"/>
              </a:buClr>
              <a:buFont typeface="Arial"/>
              <a:buNone/>
              <a:defRPr b="0" i="0" sz="2800" u="none" cap="none" strike="noStrike">
                <a:solidFill>
                  <a:schemeClr val="lt2"/>
                </a:solidFill>
                <a:latin typeface="Arial"/>
                <a:ea typeface="Arial"/>
                <a:cs typeface="Arial"/>
                <a:sym typeface="Arial"/>
              </a:defRPr>
            </a:lvl3pPr>
            <a:lvl4pPr indent="0" lvl="3" marL="1371600" marR="0" rtl="0" algn="ctr">
              <a:lnSpc>
                <a:spcPct val="100000"/>
              </a:lnSpc>
              <a:spcBef>
                <a:spcPts val="0"/>
              </a:spcBef>
              <a:spcAft>
                <a:spcPts val="0"/>
              </a:spcAft>
              <a:buClr>
                <a:schemeClr val="lt2"/>
              </a:buClr>
              <a:buFont typeface="Arial"/>
              <a:buNone/>
              <a:defRPr b="0" i="0" sz="2800" u="none" cap="none" strike="noStrike">
                <a:solidFill>
                  <a:schemeClr val="lt2"/>
                </a:solidFill>
                <a:latin typeface="Arial"/>
                <a:ea typeface="Arial"/>
                <a:cs typeface="Arial"/>
                <a:sym typeface="Arial"/>
              </a:defRPr>
            </a:lvl4pPr>
            <a:lvl5pPr indent="0" lvl="4" marL="1828800" marR="0" rtl="0" algn="ctr">
              <a:lnSpc>
                <a:spcPct val="100000"/>
              </a:lnSpc>
              <a:spcBef>
                <a:spcPts val="0"/>
              </a:spcBef>
              <a:spcAft>
                <a:spcPts val="0"/>
              </a:spcAft>
              <a:buClr>
                <a:schemeClr val="lt2"/>
              </a:buClr>
              <a:buFont typeface="Arial"/>
              <a:buNone/>
              <a:defRPr b="0" i="0" sz="2800" u="none" cap="none" strike="noStrike">
                <a:solidFill>
                  <a:schemeClr val="lt2"/>
                </a:solidFill>
                <a:latin typeface="Arial"/>
                <a:ea typeface="Arial"/>
                <a:cs typeface="Arial"/>
                <a:sym typeface="Arial"/>
              </a:defRPr>
            </a:lvl5pPr>
            <a:lvl6pPr indent="0" lvl="5" marL="2286000" marR="0" rtl="0" algn="ctr">
              <a:lnSpc>
                <a:spcPct val="100000"/>
              </a:lnSpc>
              <a:spcBef>
                <a:spcPts val="0"/>
              </a:spcBef>
              <a:spcAft>
                <a:spcPts val="0"/>
              </a:spcAft>
              <a:buClr>
                <a:schemeClr val="lt2"/>
              </a:buClr>
              <a:buFont typeface="Arial"/>
              <a:buNone/>
              <a:defRPr b="0" i="0" sz="2800" u="none" cap="none" strike="noStrike">
                <a:solidFill>
                  <a:schemeClr val="lt2"/>
                </a:solidFill>
                <a:latin typeface="Arial"/>
                <a:ea typeface="Arial"/>
                <a:cs typeface="Arial"/>
                <a:sym typeface="Arial"/>
              </a:defRPr>
            </a:lvl6pPr>
            <a:lvl7pPr indent="0" lvl="6" marL="2743200" marR="0" rtl="0" algn="ctr">
              <a:lnSpc>
                <a:spcPct val="100000"/>
              </a:lnSpc>
              <a:spcBef>
                <a:spcPts val="0"/>
              </a:spcBef>
              <a:spcAft>
                <a:spcPts val="0"/>
              </a:spcAft>
              <a:buClr>
                <a:schemeClr val="lt2"/>
              </a:buClr>
              <a:buFont typeface="Arial"/>
              <a:buNone/>
              <a:defRPr b="0" i="0" sz="2800" u="none" cap="none" strike="noStrike">
                <a:solidFill>
                  <a:schemeClr val="lt2"/>
                </a:solidFill>
                <a:latin typeface="Arial"/>
                <a:ea typeface="Arial"/>
                <a:cs typeface="Arial"/>
                <a:sym typeface="Arial"/>
              </a:defRPr>
            </a:lvl7pPr>
            <a:lvl8pPr indent="0" lvl="7" marL="3200400" marR="0" rtl="0" algn="ctr">
              <a:lnSpc>
                <a:spcPct val="100000"/>
              </a:lnSpc>
              <a:spcBef>
                <a:spcPts val="0"/>
              </a:spcBef>
              <a:spcAft>
                <a:spcPts val="0"/>
              </a:spcAft>
              <a:buClr>
                <a:schemeClr val="lt2"/>
              </a:buClr>
              <a:buFont typeface="Arial"/>
              <a:buNone/>
              <a:defRPr b="0" i="0" sz="2800" u="none" cap="none" strike="noStrike">
                <a:solidFill>
                  <a:schemeClr val="lt2"/>
                </a:solidFill>
                <a:latin typeface="Arial"/>
                <a:ea typeface="Arial"/>
                <a:cs typeface="Arial"/>
                <a:sym typeface="Arial"/>
              </a:defRPr>
            </a:lvl8pPr>
            <a:lvl9pPr indent="0" lvl="8" marL="3657600" marR="0" rtl="0" algn="ctr">
              <a:lnSpc>
                <a:spcPct val="100000"/>
              </a:lnSpc>
              <a:spcBef>
                <a:spcPts val="0"/>
              </a:spcBef>
              <a:spcAft>
                <a:spcPts val="0"/>
              </a:spcAft>
              <a:buClr>
                <a:schemeClr val="lt2"/>
              </a:buClr>
              <a:buFont typeface="Arial"/>
              <a:buNone/>
              <a:defRPr b="0" i="0" sz="2800" u="none" cap="none" strike="noStrike">
                <a:solidFill>
                  <a:schemeClr val="lt2"/>
                </a:solidFill>
                <a:latin typeface="Arial"/>
                <a:ea typeface="Arial"/>
                <a:cs typeface="Arial"/>
                <a:sym typeface="Arial"/>
              </a:defRPr>
            </a:lvl9pPr>
          </a:lstStyle>
          <a:p/>
        </p:txBody>
      </p:sp>
      <p:sp>
        <p:nvSpPr>
          <p:cNvPr id="12" name="Shape 12"/>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599" cy="19635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12000" u="none" cap="none" strike="noStrike">
                <a:solidFill>
                  <a:schemeClr val="dk1"/>
                </a:solidFill>
                <a:latin typeface="Arial"/>
                <a:ea typeface="Arial"/>
                <a:cs typeface="Arial"/>
                <a:sym typeface="Arial"/>
              </a:defRPr>
            </a:lvl1pPr>
            <a:lvl2pPr indent="0" lvl="1" algn="ctr">
              <a:spcBef>
                <a:spcPts val="0"/>
              </a:spcBef>
              <a:buClr>
                <a:schemeClr val="dk1"/>
              </a:buClr>
              <a:buFont typeface="Arial"/>
              <a:buNone/>
              <a:defRPr sz="12000">
                <a:solidFill>
                  <a:schemeClr val="dk1"/>
                </a:solidFill>
              </a:defRPr>
            </a:lvl2pPr>
            <a:lvl3pPr indent="0" lvl="2" algn="ctr">
              <a:spcBef>
                <a:spcPts val="0"/>
              </a:spcBef>
              <a:buClr>
                <a:schemeClr val="dk1"/>
              </a:buClr>
              <a:buFont typeface="Arial"/>
              <a:buNone/>
              <a:defRPr sz="12000">
                <a:solidFill>
                  <a:schemeClr val="dk1"/>
                </a:solidFill>
              </a:defRPr>
            </a:lvl3pPr>
            <a:lvl4pPr indent="0" lvl="3" algn="ctr">
              <a:spcBef>
                <a:spcPts val="0"/>
              </a:spcBef>
              <a:buClr>
                <a:schemeClr val="dk1"/>
              </a:buClr>
              <a:buFont typeface="Arial"/>
              <a:buNone/>
              <a:defRPr sz="12000">
                <a:solidFill>
                  <a:schemeClr val="dk1"/>
                </a:solidFill>
              </a:defRPr>
            </a:lvl4pPr>
            <a:lvl5pPr indent="0" lvl="4" algn="ctr">
              <a:spcBef>
                <a:spcPts val="0"/>
              </a:spcBef>
              <a:buClr>
                <a:schemeClr val="dk1"/>
              </a:buClr>
              <a:buFont typeface="Arial"/>
              <a:buNone/>
              <a:defRPr sz="12000">
                <a:solidFill>
                  <a:schemeClr val="dk1"/>
                </a:solidFill>
              </a:defRPr>
            </a:lvl5pPr>
            <a:lvl6pPr indent="0" lvl="5" algn="ctr">
              <a:spcBef>
                <a:spcPts val="0"/>
              </a:spcBef>
              <a:buClr>
                <a:schemeClr val="dk1"/>
              </a:buClr>
              <a:buFont typeface="Arial"/>
              <a:buNone/>
              <a:defRPr sz="12000">
                <a:solidFill>
                  <a:schemeClr val="dk1"/>
                </a:solidFill>
              </a:defRPr>
            </a:lvl6pPr>
            <a:lvl7pPr indent="0" lvl="6" algn="ctr">
              <a:spcBef>
                <a:spcPts val="0"/>
              </a:spcBef>
              <a:buClr>
                <a:schemeClr val="dk1"/>
              </a:buClr>
              <a:buFont typeface="Arial"/>
              <a:buNone/>
              <a:defRPr sz="12000">
                <a:solidFill>
                  <a:schemeClr val="dk1"/>
                </a:solidFill>
              </a:defRPr>
            </a:lvl7pPr>
            <a:lvl8pPr indent="0" lvl="7" algn="ctr">
              <a:spcBef>
                <a:spcPts val="0"/>
              </a:spcBef>
              <a:buClr>
                <a:schemeClr val="dk1"/>
              </a:buClr>
              <a:buFont typeface="Arial"/>
              <a:buNone/>
              <a:defRPr sz="12000">
                <a:solidFill>
                  <a:schemeClr val="dk1"/>
                </a:solidFill>
              </a:defRPr>
            </a:lvl8pPr>
            <a:lvl9pPr indent="0" lvl="8" algn="ctr">
              <a:spcBef>
                <a:spcPts val="0"/>
              </a:spcBef>
              <a:buClr>
                <a:schemeClr val="dk1"/>
              </a:buClr>
              <a:buFont typeface="Arial"/>
              <a:buNone/>
              <a:defRPr sz="12000">
                <a:solidFill>
                  <a:schemeClr val="dk1"/>
                </a:solidFill>
              </a:defRPr>
            </a:lvl9pPr>
          </a:lstStyle>
          <a:p/>
        </p:txBody>
      </p:sp>
      <p:sp>
        <p:nvSpPr>
          <p:cNvPr id="46" name="Shape 46"/>
          <p:cNvSpPr txBox="1"/>
          <p:nvPr>
            <p:ph idx="1" type="body"/>
          </p:nvPr>
        </p:nvSpPr>
        <p:spPr>
          <a:xfrm>
            <a:off x="311700" y="3152225"/>
            <a:ext cx="8520599" cy="1300800"/>
          </a:xfrm>
          <a:prstGeom prst="rect">
            <a:avLst/>
          </a:prstGeom>
          <a:noFill/>
          <a:ln>
            <a:noFill/>
          </a:ln>
        </p:spPr>
        <p:txBody>
          <a:bodyPr anchorCtr="0" anchor="t" bIns="91425" lIns="91425" rIns="91425" tIns="91425"/>
          <a:lstStyle>
            <a:lvl1pPr indent="0" lvl="0" marL="0" marR="0" rtl="0" algn="ctr">
              <a:lnSpc>
                <a:spcPct val="115000"/>
              </a:lnSpc>
              <a:spcBef>
                <a:spcPts val="0"/>
              </a:spcBef>
              <a:spcAft>
                <a:spcPts val="1600"/>
              </a:spcAft>
              <a:buClr>
                <a:schemeClr val="lt2"/>
              </a:buClr>
              <a:buFont typeface="Arial"/>
              <a:buNone/>
              <a:defRPr b="0" i="0" sz="1800" u="none" cap="none" strike="noStrike">
                <a:solidFill>
                  <a:schemeClr val="lt2"/>
                </a:solidFill>
                <a:latin typeface="Arial"/>
                <a:ea typeface="Arial"/>
                <a:cs typeface="Arial"/>
                <a:sym typeface="Arial"/>
              </a:defRPr>
            </a:lvl1pPr>
            <a:lvl2pPr indent="0" lvl="1" marL="457200" marR="0" rtl="0" algn="ctr">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2pPr>
            <a:lvl3pPr indent="0" lvl="2" marL="914400" marR="0" rtl="0" algn="ctr">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3pPr>
            <a:lvl4pPr indent="0" lvl="3" marL="1371600" marR="0" rtl="0" algn="ctr">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4pPr>
            <a:lvl5pPr indent="0" lvl="4" marL="1828800" marR="0" rtl="0" algn="ctr">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5pPr>
            <a:lvl6pPr indent="0" lvl="5" marL="2286000" marR="0" rtl="0" algn="ctr">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6pPr>
            <a:lvl7pPr indent="0" lvl="6" marL="2743200" marR="0" rtl="0" algn="ctr">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7pPr>
            <a:lvl8pPr indent="0" lvl="7" marL="3200400" marR="0" rtl="0" algn="ctr">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8pPr>
            <a:lvl9pPr indent="0" lvl="8" marL="3657600" marR="0" rtl="0" algn="ctr">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9pPr>
          </a:lstStyle>
          <a:p/>
        </p:txBody>
      </p:sp>
      <p:sp>
        <p:nvSpPr>
          <p:cNvPr id="47" name="Shape 4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599" cy="8418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Arial"/>
              <a:buNone/>
              <a:defRPr b="0" i="0" sz="3600" u="none" cap="none" strike="noStrike">
                <a:solidFill>
                  <a:schemeClr val="dk1"/>
                </a:solidFill>
                <a:latin typeface="Arial"/>
                <a:ea typeface="Arial"/>
                <a:cs typeface="Arial"/>
                <a:sym typeface="Arial"/>
              </a:defRPr>
            </a:lvl1pPr>
            <a:lvl2pPr indent="0" lvl="1" algn="ctr">
              <a:spcBef>
                <a:spcPts val="0"/>
              </a:spcBef>
              <a:buClr>
                <a:schemeClr val="dk1"/>
              </a:buClr>
              <a:buFont typeface="Arial"/>
              <a:buNone/>
              <a:defRPr sz="3600">
                <a:solidFill>
                  <a:schemeClr val="dk1"/>
                </a:solidFill>
              </a:defRPr>
            </a:lvl2pPr>
            <a:lvl3pPr indent="0" lvl="2" algn="ctr">
              <a:spcBef>
                <a:spcPts val="0"/>
              </a:spcBef>
              <a:buClr>
                <a:schemeClr val="dk1"/>
              </a:buClr>
              <a:buFont typeface="Arial"/>
              <a:buNone/>
              <a:defRPr sz="3600">
                <a:solidFill>
                  <a:schemeClr val="dk1"/>
                </a:solidFill>
              </a:defRPr>
            </a:lvl3pPr>
            <a:lvl4pPr indent="0" lvl="3" algn="ctr">
              <a:spcBef>
                <a:spcPts val="0"/>
              </a:spcBef>
              <a:buClr>
                <a:schemeClr val="dk1"/>
              </a:buClr>
              <a:buFont typeface="Arial"/>
              <a:buNone/>
              <a:defRPr sz="3600">
                <a:solidFill>
                  <a:schemeClr val="dk1"/>
                </a:solidFill>
              </a:defRPr>
            </a:lvl4pPr>
            <a:lvl5pPr indent="0" lvl="4" algn="ctr">
              <a:spcBef>
                <a:spcPts val="0"/>
              </a:spcBef>
              <a:buClr>
                <a:schemeClr val="dk1"/>
              </a:buClr>
              <a:buFont typeface="Arial"/>
              <a:buNone/>
              <a:defRPr sz="3600">
                <a:solidFill>
                  <a:schemeClr val="dk1"/>
                </a:solidFill>
              </a:defRPr>
            </a:lvl5pPr>
            <a:lvl6pPr indent="0" lvl="5" algn="ctr">
              <a:spcBef>
                <a:spcPts val="0"/>
              </a:spcBef>
              <a:buClr>
                <a:schemeClr val="dk1"/>
              </a:buClr>
              <a:buFont typeface="Arial"/>
              <a:buNone/>
              <a:defRPr sz="3600">
                <a:solidFill>
                  <a:schemeClr val="dk1"/>
                </a:solidFill>
              </a:defRPr>
            </a:lvl6pPr>
            <a:lvl7pPr indent="0" lvl="6" algn="ctr">
              <a:spcBef>
                <a:spcPts val="0"/>
              </a:spcBef>
              <a:buClr>
                <a:schemeClr val="dk1"/>
              </a:buClr>
              <a:buFont typeface="Arial"/>
              <a:buNone/>
              <a:defRPr sz="3600">
                <a:solidFill>
                  <a:schemeClr val="dk1"/>
                </a:solidFill>
              </a:defRPr>
            </a:lvl7pPr>
            <a:lvl8pPr indent="0" lvl="7" algn="ctr">
              <a:spcBef>
                <a:spcPts val="0"/>
              </a:spcBef>
              <a:buClr>
                <a:schemeClr val="dk1"/>
              </a:buClr>
              <a:buFont typeface="Arial"/>
              <a:buNone/>
              <a:defRPr sz="3600">
                <a:solidFill>
                  <a:schemeClr val="dk1"/>
                </a:solidFill>
              </a:defRPr>
            </a:lvl8pPr>
            <a:lvl9pPr indent="0" lvl="8" algn="ctr">
              <a:spcBef>
                <a:spcPts val="0"/>
              </a:spcBef>
              <a:buClr>
                <a:schemeClr val="dk1"/>
              </a:buClr>
              <a:buFont typeface="Arial"/>
              <a:buNone/>
              <a:defRPr sz="3600">
                <a:solidFill>
                  <a:schemeClr val="dk1"/>
                </a:solidFill>
              </a:defRPr>
            </a:lvl9pPr>
          </a:lstStyle>
          <a:p/>
        </p:txBody>
      </p:sp>
      <p:sp>
        <p:nvSpPr>
          <p:cNvPr id="15" name="Shape 15"/>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18" name="Shape 18"/>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lt2"/>
              </a:buClr>
              <a:buFont typeface="Arial"/>
              <a:buNone/>
              <a:defRPr b="0" i="0" sz="1800" u="none" cap="none" strike="noStrike">
                <a:solidFill>
                  <a:schemeClr val="lt2"/>
                </a:solidFill>
                <a:latin typeface="Arial"/>
                <a:ea typeface="Arial"/>
                <a:cs typeface="Arial"/>
                <a:sym typeface="Arial"/>
              </a:defRPr>
            </a:lvl1pPr>
            <a:lvl2pPr indent="0" lvl="1" marL="4572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2pPr>
            <a:lvl3pPr indent="0" lvl="2" marL="9144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3pPr>
            <a:lvl4pPr indent="0" lvl="3" marL="13716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4pPr>
            <a:lvl5pPr indent="0" lvl="4" marL="18288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5pPr>
            <a:lvl6pPr indent="0" lvl="5" marL="22860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6pPr>
            <a:lvl7pPr indent="0" lvl="6" marL="27432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7pPr>
            <a:lvl8pPr indent="0" lvl="7" marL="32004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8pPr>
            <a:lvl9pPr indent="0" lvl="8" marL="36576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9pPr>
          </a:lstStyle>
          <a:p/>
        </p:txBody>
      </p:sp>
      <p:sp>
        <p:nvSpPr>
          <p:cNvPr id="19" name="Shape 19"/>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22" name="Shape 22"/>
          <p:cNvSpPr txBox="1"/>
          <p:nvPr>
            <p:ph idx="1" type="body"/>
          </p:nvPr>
        </p:nvSpPr>
        <p:spPr>
          <a:xfrm>
            <a:off x="311700" y="1152475"/>
            <a:ext cx="3999898"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1pPr>
            <a:lvl2pPr indent="0" lvl="1" marL="4572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2pPr>
            <a:lvl3pPr indent="0" lvl="2" marL="9144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3pPr>
            <a:lvl4pPr indent="0" lvl="3" marL="13716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4pPr>
            <a:lvl5pPr indent="0" lvl="4" marL="18288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5pPr>
            <a:lvl6pPr indent="0" lvl="5" marL="22860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6pPr>
            <a:lvl7pPr indent="0" lvl="6" marL="27432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7pPr>
            <a:lvl8pPr indent="0" lvl="7" marL="32004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8pPr>
            <a:lvl9pPr indent="0" lvl="8" marL="36576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9pPr>
          </a:lstStyle>
          <a:p/>
        </p:txBody>
      </p:sp>
      <p:sp>
        <p:nvSpPr>
          <p:cNvPr id="23" name="Shape 23"/>
          <p:cNvSpPr txBox="1"/>
          <p:nvPr>
            <p:ph idx="2" type="body"/>
          </p:nvPr>
        </p:nvSpPr>
        <p:spPr>
          <a:xfrm>
            <a:off x="4832400" y="1152475"/>
            <a:ext cx="3999898"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1pPr>
            <a:lvl2pPr indent="0" lvl="1" marL="4572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2pPr>
            <a:lvl3pPr indent="0" lvl="2" marL="9144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3pPr>
            <a:lvl4pPr indent="0" lvl="3" marL="13716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4pPr>
            <a:lvl5pPr indent="0" lvl="4" marL="18288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5pPr>
            <a:lvl6pPr indent="0" lvl="5" marL="22860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6pPr>
            <a:lvl7pPr indent="0" lvl="6" marL="27432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7pPr>
            <a:lvl8pPr indent="0" lvl="7" marL="32004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8pPr>
            <a:lvl9pPr indent="0" lvl="8" marL="36576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9pPr>
          </a:lstStyle>
          <a:p/>
        </p:txBody>
      </p:sp>
      <p:sp>
        <p:nvSpPr>
          <p:cNvPr id="24" name="Shape 24"/>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27" name="Shape 2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8"/>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2400">
                <a:solidFill>
                  <a:schemeClr val="dk1"/>
                </a:solidFill>
              </a:defRPr>
            </a:lvl2pPr>
            <a:lvl3pPr indent="0" lvl="2">
              <a:spcBef>
                <a:spcPts val="0"/>
              </a:spcBef>
              <a:buClr>
                <a:schemeClr val="dk1"/>
              </a:buClr>
              <a:buFont typeface="Arial"/>
              <a:buNone/>
              <a:defRPr sz="2400">
                <a:solidFill>
                  <a:schemeClr val="dk1"/>
                </a:solidFill>
              </a:defRPr>
            </a:lvl3pPr>
            <a:lvl4pPr indent="0" lvl="3">
              <a:spcBef>
                <a:spcPts val="0"/>
              </a:spcBef>
              <a:buClr>
                <a:schemeClr val="dk1"/>
              </a:buClr>
              <a:buFont typeface="Arial"/>
              <a:buNone/>
              <a:defRPr sz="2400">
                <a:solidFill>
                  <a:schemeClr val="dk1"/>
                </a:solidFill>
              </a:defRPr>
            </a:lvl4pPr>
            <a:lvl5pPr indent="0" lvl="4">
              <a:spcBef>
                <a:spcPts val="0"/>
              </a:spcBef>
              <a:buClr>
                <a:schemeClr val="dk1"/>
              </a:buClr>
              <a:buFont typeface="Arial"/>
              <a:buNone/>
              <a:defRPr sz="2400">
                <a:solidFill>
                  <a:schemeClr val="dk1"/>
                </a:solidFill>
              </a:defRPr>
            </a:lvl5pPr>
            <a:lvl6pPr indent="0" lvl="5">
              <a:spcBef>
                <a:spcPts val="0"/>
              </a:spcBef>
              <a:buClr>
                <a:schemeClr val="dk1"/>
              </a:buClr>
              <a:buFont typeface="Arial"/>
              <a:buNone/>
              <a:defRPr sz="2400">
                <a:solidFill>
                  <a:schemeClr val="dk1"/>
                </a:solidFill>
              </a:defRPr>
            </a:lvl6pPr>
            <a:lvl7pPr indent="0" lvl="6">
              <a:spcBef>
                <a:spcPts val="0"/>
              </a:spcBef>
              <a:buClr>
                <a:schemeClr val="dk1"/>
              </a:buClr>
              <a:buFont typeface="Arial"/>
              <a:buNone/>
              <a:defRPr sz="2400">
                <a:solidFill>
                  <a:schemeClr val="dk1"/>
                </a:solidFill>
              </a:defRPr>
            </a:lvl7pPr>
            <a:lvl8pPr indent="0" lvl="7">
              <a:spcBef>
                <a:spcPts val="0"/>
              </a:spcBef>
              <a:buClr>
                <a:schemeClr val="dk1"/>
              </a:buClr>
              <a:buFont typeface="Arial"/>
              <a:buNone/>
              <a:defRPr sz="2400">
                <a:solidFill>
                  <a:schemeClr val="dk1"/>
                </a:solidFill>
              </a:defRPr>
            </a:lvl8pPr>
            <a:lvl9pPr indent="0" lvl="8">
              <a:spcBef>
                <a:spcPts val="0"/>
              </a:spcBef>
              <a:buClr>
                <a:schemeClr val="dk1"/>
              </a:buClr>
              <a:buFont typeface="Arial"/>
              <a:buNone/>
              <a:defRPr sz="2400">
                <a:solidFill>
                  <a:schemeClr val="dk1"/>
                </a:solidFill>
              </a:defRPr>
            </a:lvl9pPr>
          </a:lstStyle>
          <a:p/>
        </p:txBody>
      </p:sp>
      <p:sp>
        <p:nvSpPr>
          <p:cNvPr id="30" name="Shape 30"/>
          <p:cNvSpPr txBox="1"/>
          <p:nvPr>
            <p:ph idx="1" type="body"/>
          </p:nvPr>
        </p:nvSpPr>
        <p:spPr>
          <a:xfrm>
            <a:off x="311700" y="1389600"/>
            <a:ext cx="2807999" cy="3179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1pPr>
            <a:lvl2pPr indent="0" lvl="1" marL="4572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2pPr>
            <a:lvl3pPr indent="0" lvl="2" marL="9144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3pPr>
            <a:lvl4pPr indent="0" lvl="3" marL="13716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4pPr>
            <a:lvl5pPr indent="0" lvl="4" marL="18288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5pPr>
            <a:lvl6pPr indent="0" lvl="5" marL="22860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6pPr>
            <a:lvl7pPr indent="0" lvl="6" marL="27432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7pPr>
            <a:lvl8pPr indent="0" lvl="7" marL="32004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8pPr>
            <a:lvl9pPr indent="0" lvl="8" marL="3657600" marR="0" rtl="0" algn="l">
              <a:lnSpc>
                <a:spcPct val="115000"/>
              </a:lnSpc>
              <a:spcBef>
                <a:spcPts val="0"/>
              </a:spcBef>
              <a:spcAft>
                <a:spcPts val="1600"/>
              </a:spcAft>
              <a:buClr>
                <a:schemeClr val="lt2"/>
              </a:buClr>
              <a:buFont typeface="Arial"/>
              <a:buNone/>
              <a:defRPr b="0" i="0" sz="1200" u="none" cap="none" strike="noStrike">
                <a:solidFill>
                  <a:schemeClr val="lt2"/>
                </a:solidFill>
                <a:latin typeface="Arial"/>
                <a:ea typeface="Arial"/>
                <a:cs typeface="Arial"/>
                <a:sym typeface="Arial"/>
              </a:defRPr>
            </a:lvl9pPr>
          </a:lstStyle>
          <a:p/>
        </p:txBody>
      </p:sp>
      <p:sp>
        <p:nvSpPr>
          <p:cNvPr id="31" name="Shape 31"/>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Arial"/>
              <a:buNone/>
              <a:defRPr b="0" i="0" sz="48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4800">
                <a:solidFill>
                  <a:schemeClr val="dk1"/>
                </a:solidFill>
              </a:defRPr>
            </a:lvl2pPr>
            <a:lvl3pPr indent="0" lvl="2">
              <a:spcBef>
                <a:spcPts val="0"/>
              </a:spcBef>
              <a:buClr>
                <a:schemeClr val="dk1"/>
              </a:buClr>
              <a:buFont typeface="Arial"/>
              <a:buNone/>
              <a:defRPr sz="4800">
                <a:solidFill>
                  <a:schemeClr val="dk1"/>
                </a:solidFill>
              </a:defRPr>
            </a:lvl3pPr>
            <a:lvl4pPr indent="0" lvl="3">
              <a:spcBef>
                <a:spcPts val="0"/>
              </a:spcBef>
              <a:buClr>
                <a:schemeClr val="dk1"/>
              </a:buClr>
              <a:buFont typeface="Arial"/>
              <a:buNone/>
              <a:defRPr sz="4800">
                <a:solidFill>
                  <a:schemeClr val="dk1"/>
                </a:solidFill>
              </a:defRPr>
            </a:lvl4pPr>
            <a:lvl5pPr indent="0" lvl="4">
              <a:spcBef>
                <a:spcPts val="0"/>
              </a:spcBef>
              <a:buClr>
                <a:schemeClr val="dk1"/>
              </a:buClr>
              <a:buFont typeface="Arial"/>
              <a:buNone/>
              <a:defRPr sz="4800">
                <a:solidFill>
                  <a:schemeClr val="dk1"/>
                </a:solidFill>
              </a:defRPr>
            </a:lvl5pPr>
            <a:lvl6pPr indent="0" lvl="5">
              <a:spcBef>
                <a:spcPts val="0"/>
              </a:spcBef>
              <a:buClr>
                <a:schemeClr val="dk1"/>
              </a:buClr>
              <a:buFont typeface="Arial"/>
              <a:buNone/>
              <a:defRPr sz="4800">
                <a:solidFill>
                  <a:schemeClr val="dk1"/>
                </a:solidFill>
              </a:defRPr>
            </a:lvl6pPr>
            <a:lvl7pPr indent="0" lvl="6">
              <a:spcBef>
                <a:spcPts val="0"/>
              </a:spcBef>
              <a:buClr>
                <a:schemeClr val="dk1"/>
              </a:buClr>
              <a:buFont typeface="Arial"/>
              <a:buNone/>
              <a:defRPr sz="4800">
                <a:solidFill>
                  <a:schemeClr val="dk1"/>
                </a:solidFill>
              </a:defRPr>
            </a:lvl7pPr>
            <a:lvl8pPr indent="0" lvl="7">
              <a:spcBef>
                <a:spcPts val="0"/>
              </a:spcBef>
              <a:buClr>
                <a:schemeClr val="dk1"/>
              </a:buClr>
              <a:buFont typeface="Arial"/>
              <a:buNone/>
              <a:defRPr sz="4800">
                <a:solidFill>
                  <a:schemeClr val="dk1"/>
                </a:solidFill>
              </a:defRPr>
            </a:lvl8pPr>
            <a:lvl9pPr indent="0" lvl="8">
              <a:spcBef>
                <a:spcPts val="0"/>
              </a:spcBef>
              <a:buClr>
                <a:schemeClr val="dk1"/>
              </a:buClr>
              <a:buFont typeface="Arial"/>
              <a:buNone/>
              <a:defRPr sz="4800">
                <a:solidFill>
                  <a:schemeClr val="dk1"/>
                </a:solidFill>
              </a:defRPr>
            </a:lvl9pPr>
          </a:lstStyle>
          <a:p/>
        </p:txBody>
      </p:sp>
      <p:sp>
        <p:nvSpPr>
          <p:cNvPr id="34" name="Shape 34"/>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2"/>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7" name="Shape 37"/>
          <p:cNvSpPr txBox="1"/>
          <p:nvPr>
            <p:ph type="title"/>
          </p:nvPr>
        </p:nvSpPr>
        <p:spPr>
          <a:xfrm>
            <a:off x="265500" y="1233175"/>
            <a:ext cx="4045198" cy="14823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4200" u="none" cap="none" strike="noStrike">
                <a:solidFill>
                  <a:schemeClr val="dk1"/>
                </a:solidFill>
                <a:latin typeface="Arial"/>
                <a:ea typeface="Arial"/>
                <a:cs typeface="Arial"/>
                <a:sym typeface="Arial"/>
              </a:defRPr>
            </a:lvl1pPr>
            <a:lvl2pPr indent="0" lvl="1" algn="ctr">
              <a:spcBef>
                <a:spcPts val="0"/>
              </a:spcBef>
              <a:buClr>
                <a:schemeClr val="dk1"/>
              </a:buClr>
              <a:buFont typeface="Arial"/>
              <a:buNone/>
              <a:defRPr sz="4200">
                <a:solidFill>
                  <a:schemeClr val="dk1"/>
                </a:solidFill>
              </a:defRPr>
            </a:lvl2pPr>
            <a:lvl3pPr indent="0" lvl="2" algn="ctr">
              <a:spcBef>
                <a:spcPts val="0"/>
              </a:spcBef>
              <a:buClr>
                <a:schemeClr val="dk1"/>
              </a:buClr>
              <a:buFont typeface="Arial"/>
              <a:buNone/>
              <a:defRPr sz="4200">
                <a:solidFill>
                  <a:schemeClr val="dk1"/>
                </a:solidFill>
              </a:defRPr>
            </a:lvl3pPr>
            <a:lvl4pPr indent="0" lvl="3" algn="ctr">
              <a:spcBef>
                <a:spcPts val="0"/>
              </a:spcBef>
              <a:buClr>
                <a:schemeClr val="dk1"/>
              </a:buClr>
              <a:buFont typeface="Arial"/>
              <a:buNone/>
              <a:defRPr sz="4200">
                <a:solidFill>
                  <a:schemeClr val="dk1"/>
                </a:solidFill>
              </a:defRPr>
            </a:lvl4pPr>
            <a:lvl5pPr indent="0" lvl="4" algn="ctr">
              <a:spcBef>
                <a:spcPts val="0"/>
              </a:spcBef>
              <a:buClr>
                <a:schemeClr val="dk1"/>
              </a:buClr>
              <a:buFont typeface="Arial"/>
              <a:buNone/>
              <a:defRPr sz="4200">
                <a:solidFill>
                  <a:schemeClr val="dk1"/>
                </a:solidFill>
              </a:defRPr>
            </a:lvl5pPr>
            <a:lvl6pPr indent="0" lvl="5" algn="ctr">
              <a:spcBef>
                <a:spcPts val="0"/>
              </a:spcBef>
              <a:buClr>
                <a:schemeClr val="dk1"/>
              </a:buClr>
              <a:buFont typeface="Arial"/>
              <a:buNone/>
              <a:defRPr sz="4200">
                <a:solidFill>
                  <a:schemeClr val="dk1"/>
                </a:solidFill>
              </a:defRPr>
            </a:lvl6pPr>
            <a:lvl7pPr indent="0" lvl="6" algn="ctr">
              <a:spcBef>
                <a:spcPts val="0"/>
              </a:spcBef>
              <a:buClr>
                <a:schemeClr val="dk1"/>
              </a:buClr>
              <a:buFont typeface="Arial"/>
              <a:buNone/>
              <a:defRPr sz="4200">
                <a:solidFill>
                  <a:schemeClr val="dk1"/>
                </a:solidFill>
              </a:defRPr>
            </a:lvl7pPr>
            <a:lvl8pPr indent="0" lvl="7" algn="ctr">
              <a:spcBef>
                <a:spcPts val="0"/>
              </a:spcBef>
              <a:buClr>
                <a:schemeClr val="dk1"/>
              </a:buClr>
              <a:buFont typeface="Arial"/>
              <a:buNone/>
              <a:defRPr sz="4200">
                <a:solidFill>
                  <a:schemeClr val="dk1"/>
                </a:solidFill>
              </a:defRPr>
            </a:lvl8pPr>
            <a:lvl9pPr indent="0" lvl="8" algn="ctr">
              <a:spcBef>
                <a:spcPts val="0"/>
              </a:spcBef>
              <a:buClr>
                <a:schemeClr val="dk1"/>
              </a:buClr>
              <a:buFont typeface="Arial"/>
              <a:buNone/>
              <a:defRPr sz="4200">
                <a:solidFill>
                  <a:schemeClr val="dk1"/>
                </a:solidFill>
              </a:defRPr>
            </a:lvl9pPr>
          </a:lstStyle>
          <a:p/>
        </p:txBody>
      </p:sp>
      <p:sp>
        <p:nvSpPr>
          <p:cNvPr id="38" name="Shape 38"/>
          <p:cNvSpPr txBox="1"/>
          <p:nvPr>
            <p:ph idx="1" type="subTitle"/>
          </p:nvPr>
        </p:nvSpPr>
        <p:spPr>
          <a:xfrm>
            <a:off x="265500" y="2803075"/>
            <a:ext cx="4045198" cy="12351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lt2"/>
              </a:buClr>
              <a:buFont typeface="Arial"/>
              <a:buNone/>
              <a:defRPr b="0" i="0" sz="2100" u="none" cap="none" strike="noStrike">
                <a:solidFill>
                  <a:schemeClr val="lt2"/>
                </a:solidFill>
                <a:latin typeface="Arial"/>
                <a:ea typeface="Arial"/>
                <a:cs typeface="Arial"/>
                <a:sym typeface="Arial"/>
              </a:defRPr>
            </a:lvl1pPr>
            <a:lvl2pPr indent="0" lvl="1" marL="457200" marR="0" rtl="0" algn="ctr">
              <a:lnSpc>
                <a:spcPct val="100000"/>
              </a:lnSpc>
              <a:spcBef>
                <a:spcPts val="0"/>
              </a:spcBef>
              <a:spcAft>
                <a:spcPts val="0"/>
              </a:spcAft>
              <a:buClr>
                <a:schemeClr val="lt2"/>
              </a:buClr>
              <a:buFont typeface="Arial"/>
              <a:buNone/>
              <a:defRPr b="0" i="0" sz="2100" u="none" cap="none" strike="noStrike">
                <a:solidFill>
                  <a:schemeClr val="lt2"/>
                </a:solidFill>
                <a:latin typeface="Arial"/>
                <a:ea typeface="Arial"/>
                <a:cs typeface="Arial"/>
                <a:sym typeface="Arial"/>
              </a:defRPr>
            </a:lvl2pPr>
            <a:lvl3pPr indent="0" lvl="2" marL="914400" marR="0" rtl="0" algn="ctr">
              <a:lnSpc>
                <a:spcPct val="100000"/>
              </a:lnSpc>
              <a:spcBef>
                <a:spcPts val="0"/>
              </a:spcBef>
              <a:spcAft>
                <a:spcPts val="0"/>
              </a:spcAft>
              <a:buClr>
                <a:schemeClr val="lt2"/>
              </a:buClr>
              <a:buFont typeface="Arial"/>
              <a:buNone/>
              <a:defRPr b="0" i="0" sz="2100" u="none" cap="none" strike="noStrike">
                <a:solidFill>
                  <a:schemeClr val="lt2"/>
                </a:solidFill>
                <a:latin typeface="Arial"/>
                <a:ea typeface="Arial"/>
                <a:cs typeface="Arial"/>
                <a:sym typeface="Arial"/>
              </a:defRPr>
            </a:lvl3pPr>
            <a:lvl4pPr indent="0" lvl="3" marL="1371600" marR="0" rtl="0" algn="ctr">
              <a:lnSpc>
                <a:spcPct val="100000"/>
              </a:lnSpc>
              <a:spcBef>
                <a:spcPts val="0"/>
              </a:spcBef>
              <a:spcAft>
                <a:spcPts val="0"/>
              </a:spcAft>
              <a:buClr>
                <a:schemeClr val="lt2"/>
              </a:buClr>
              <a:buFont typeface="Arial"/>
              <a:buNone/>
              <a:defRPr b="0" i="0" sz="2100" u="none" cap="none" strike="noStrike">
                <a:solidFill>
                  <a:schemeClr val="lt2"/>
                </a:solidFill>
                <a:latin typeface="Arial"/>
                <a:ea typeface="Arial"/>
                <a:cs typeface="Arial"/>
                <a:sym typeface="Arial"/>
              </a:defRPr>
            </a:lvl4pPr>
            <a:lvl5pPr indent="0" lvl="4" marL="1828800" marR="0" rtl="0" algn="ctr">
              <a:lnSpc>
                <a:spcPct val="100000"/>
              </a:lnSpc>
              <a:spcBef>
                <a:spcPts val="0"/>
              </a:spcBef>
              <a:spcAft>
                <a:spcPts val="0"/>
              </a:spcAft>
              <a:buClr>
                <a:schemeClr val="lt2"/>
              </a:buClr>
              <a:buFont typeface="Arial"/>
              <a:buNone/>
              <a:defRPr b="0" i="0" sz="2100" u="none" cap="none" strike="noStrike">
                <a:solidFill>
                  <a:schemeClr val="lt2"/>
                </a:solidFill>
                <a:latin typeface="Arial"/>
                <a:ea typeface="Arial"/>
                <a:cs typeface="Arial"/>
                <a:sym typeface="Arial"/>
              </a:defRPr>
            </a:lvl5pPr>
            <a:lvl6pPr indent="0" lvl="5" marL="2286000" marR="0" rtl="0" algn="ctr">
              <a:lnSpc>
                <a:spcPct val="100000"/>
              </a:lnSpc>
              <a:spcBef>
                <a:spcPts val="0"/>
              </a:spcBef>
              <a:spcAft>
                <a:spcPts val="0"/>
              </a:spcAft>
              <a:buClr>
                <a:schemeClr val="lt2"/>
              </a:buClr>
              <a:buFont typeface="Arial"/>
              <a:buNone/>
              <a:defRPr b="0" i="0" sz="2100" u="none" cap="none" strike="noStrike">
                <a:solidFill>
                  <a:schemeClr val="lt2"/>
                </a:solidFill>
                <a:latin typeface="Arial"/>
                <a:ea typeface="Arial"/>
                <a:cs typeface="Arial"/>
                <a:sym typeface="Arial"/>
              </a:defRPr>
            </a:lvl6pPr>
            <a:lvl7pPr indent="0" lvl="6" marL="2743200" marR="0" rtl="0" algn="ctr">
              <a:lnSpc>
                <a:spcPct val="100000"/>
              </a:lnSpc>
              <a:spcBef>
                <a:spcPts val="0"/>
              </a:spcBef>
              <a:spcAft>
                <a:spcPts val="0"/>
              </a:spcAft>
              <a:buClr>
                <a:schemeClr val="lt2"/>
              </a:buClr>
              <a:buFont typeface="Arial"/>
              <a:buNone/>
              <a:defRPr b="0" i="0" sz="2100" u="none" cap="none" strike="noStrike">
                <a:solidFill>
                  <a:schemeClr val="lt2"/>
                </a:solidFill>
                <a:latin typeface="Arial"/>
                <a:ea typeface="Arial"/>
                <a:cs typeface="Arial"/>
                <a:sym typeface="Arial"/>
              </a:defRPr>
            </a:lvl7pPr>
            <a:lvl8pPr indent="0" lvl="7" marL="3200400" marR="0" rtl="0" algn="ctr">
              <a:lnSpc>
                <a:spcPct val="100000"/>
              </a:lnSpc>
              <a:spcBef>
                <a:spcPts val="0"/>
              </a:spcBef>
              <a:spcAft>
                <a:spcPts val="0"/>
              </a:spcAft>
              <a:buClr>
                <a:schemeClr val="lt2"/>
              </a:buClr>
              <a:buFont typeface="Arial"/>
              <a:buNone/>
              <a:defRPr b="0" i="0" sz="2100" u="none" cap="none" strike="noStrike">
                <a:solidFill>
                  <a:schemeClr val="lt2"/>
                </a:solidFill>
                <a:latin typeface="Arial"/>
                <a:ea typeface="Arial"/>
                <a:cs typeface="Arial"/>
                <a:sym typeface="Arial"/>
              </a:defRPr>
            </a:lvl8pPr>
            <a:lvl9pPr indent="0" lvl="8" marL="3657600" marR="0" rtl="0" algn="ctr">
              <a:lnSpc>
                <a:spcPct val="100000"/>
              </a:lnSpc>
              <a:spcBef>
                <a:spcPts val="0"/>
              </a:spcBef>
              <a:spcAft>
                <a:spcPts val="0"/>
              </a:spcAft>
              <a:buClr>
                <a:schemeClr val="lt2"/>
              </a:buClr>
              <a:buFont typeface="Arial"/>
              <a:buNone/>
              <a:defRPr b="0" i="0" sz="2100" u="none" cap="none" strike="noStrike">
                <a:solidFill>
                  <a:schemeClr val="lt2"/>
                </a:solidFill>
                <a:latin typeface="Arial"/>
                <a:ea typeface="Arial"/>
                <a:cs typeface="Arial"/>
                <a:sym typeface="Arial"/>
              </a:defRPr>
            </a:lvl9pPr>
          </a:lstStyle>
          <a:p/>
        </p:txBody>
      </p:sp>
      <p:sp>
        <p:nvSpPr>
          <p:cNvPr id="39" name="Shape 39"/>
          <p:cNvSpPr txBox="1"/>
          <p:nvPr>
            <p:ph idx="2" type="body"/>
          </p:nvPr>
        </p:nvSpPr>
        <p:spPr>
          <a:xfrm>
            <a:off x="4939500" y="724200"/>
            <a:ext cx="3837000" cy="3695099"/>
          </a:xfrm>
          <a:prstGeom prst="rect">
            <a:avLst/>
          </a:prstGeom>
          <a:noFill/>
          <a:ln>
            <a:noFill/>
          </a:ln>
        </p:spPr>
        <p:txBody>
          <a:bodyPr anchorCtr="0" anchor="ctr" bIns="91425" lIns="91425" rIns="91425" tIns="91425"/>
          <a:lstStyle>
            <a:lvl1pPr indent="0" lvl="0" marL="0" marR="0" rtl="0" algn="l">
              <a:lnSpc>
                <a:spcPct val="115000"/>
              </a:lnSpc>
              <a:spcBef>
                <a:spcPts val="0"/>
              </a:spcBef>
              <a:spcAft>
                <a:spcPts val="1600"/>
              </a:spcAft>
              <a:buClr>
                <a:schemeClr val="dk1"/>
              </a:buClr>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15000"/>
              </a:lnSpc>
              <a:spcBef>
                <a:spcPts val="0"/>
              </a:spcBef>
              <a:spcAft>
                <a:spcPts val="160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914400" marR="0" rtl="0" algn="l">
              <a:lnSpc>
                <a:spcPct val="115000"/>
              </a:lnSpc>
              <a:spcBef>
                <a:spcPts val="0"/>
              </a:spcBef>
              <a:spcAft>
                <a:spcPts val="160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1371600" marR="0" rtl="0" algn="l">
              <a:lnSpc>
                <a:spcPct val="115000"/>
              </a:lnSpc>
              <a:spcBef>
                <a:spcPts val="0"/>
              </a:spcBef>
              <a:spcAft>
                <a:spcPts val="160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1828800" marR="0" rtl="0" algn="l">
              <a:lnSpc>
                <a:spcPct val="115000"/>
              </a:lnSpc>
              <a:spcBef>
                <a:spcPts val="0"/>
              </a:spcBef>
              <a:spcAft>
                <a:spcPts val="160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2286000" marR="0" rtl="0" algn="l">
              <a:lnSpc>
                <a:spcPct val="115000"/>
              </a:lnSpc>
              <a:spcBef>
                <a:spcPts val="0"/>
              </a:spcBef>
              <a:spcAft>
                <a:spcPts val="160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2743200" marR="0" rtl="0" algn="l">
              <a:lnSpc>
                <a:spcPct val="115000"/>
              </a:lnSpc>
              <a:spcBef>
                <a:spcPts val="0"/>
              </a:spcBef>
              <a:spcAft>
                <a:spcPts val="160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3200400" marR="0" rtl="0" algn="l">
              <a:lnSpc>
                <a:spcPct val="115000"/>
              </a:lnSpc>
              <a:spcBef>
                <a:spcPts val="0"/>
              </a:spcBef>
              <a:spcAft>
                <a:spcPts val="160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3657600" marR="0" rtl="0" algn="l">
              <a:lnSpc>
                <a:spcPct val="115000"/>
              </a:lnSpc>
              <a:spcBef>
                <a:spcPts val="0"/>
              </a:spcBef>
              <a:spcAft>
                <a:spcPts val="1600"/>
              </a:spcAft>
              <a:buClr>
                <a:schemeClr val="dk1"/>
              </a:buClr>
              <a:buFont typeface="Arial"/>
              <a:buNone/>
              <a:defRPr b="0" i="0" sz="1400" u="none" cap="none" strike="noStrike">
                <a:solidFill>
                  <a:schemeClr val="dk1"/>
                </a:solidFill>
                <a:latin typeface="Arial"/>
                <a:ea typeface="Arial"/>
                <a:cs typeface="Arial"/>
                <a:sym typeface="Arial"/>
              </a:defRPr>
            </a:lvl9pPr>
          </a:lstStyle>
          <a:p/>
        </p:txBody>
      </p:sp>
      <p:sp>
        <p:nvSpPr>
          <p:cNvPr id="40" name="Shape 40"/>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lt2"/>
              </a:buClr>
              <a:buFont typeface="Arial"/>
              <a:buNone/>
              <a:defRPr b="0" i="0" sz="1800" u="none" cap="none" strike="noStrike">
                <a:solidFill>
                  <a:schemeClr val="lt2"/>
                </a:solidFill>
                <a:latin typeface="Arial"/>
                <a:ea typeface="Arial"/>
                <a:cs typeface="Arial"/>
                <a:sym typeface="Arial"/>
              </a:defRPr>
            </a:lvl1pPr>
            <a:lvl2pPr indent="0" lvl="1" marL="4572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2pPr>
            <a:lvl3pPr indent="0" lvl="2" marL="9144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3pPr>
            <a:lvl4pPr indent="0" lvl="3" marL="13716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4pPr>
            <a:lvl5pPr indent="0" lvl="4" marL="18288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5pPr>
            <a:lvl6pPr indent="0" lvl="5" marL="22860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6pPr>
            <a:lvl7pPr indent="0" lvl="6" marL="27432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7pPr>
            <a:lvl8pPr indent="0" lvl="7" marL="32004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8pPr>
            <a:lvl9pPr indent="0" lvl="8" marL="36576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9pPr>
          </a:lstStyle>
          <a:p/>
        </p:txBody>
      </p:sp>
      <p:sp>
        <p:nvSpPr>
          <p:cNvPr id="43" name="Shape 43"/>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lt2"/>
              </a:buClr>
              <a:buFont typeface="Arial"/>
              <a:buNone/>
              <a:defRPr b="0" i="0" sz="1800" u="none" cap="none" strike="noStrike">
                <a:solidFill>
                  <a:schemeClr val="lt2"/>
                </a:solidFill>
                <a:latin typeface="Arial"/>
                <a:ea typeface="Arial"/>
                <a:cs typeface="Arial"/>
                <a:sym typeface="Arial"/>
              </a:defRPr>
            </a:lvl1pPr>
            <a:lvl2pPr indent="0" lvl="1" marL="4572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2pPr>
            <a:lvl3pPr indent="0" lvl="2" marL="9144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3pPr>
            <a:lvl4pPr indent="0" lvl="3" marL="13716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4pPr>
            <a:lvl5pPr indent="0" lvl="4" marL="18288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5pPr>
            <a:lvl6pPr indent="0" lvl="5" marL="22860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6pPr>
            <a:lvl7pPr indent="0" lvl="6" marL="27432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7pPr>
            <a:lvl8pPr indent="0" lvl="7" marL="32004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8pPr>
            <a:lvl9pPr indent="0" lvl="8" marL="3657600" marR="0" rtl="0" algn="l">
              <a:lnSpc>
                <a:spcPct val="115000"/>
              </a:lnSpc>
              <a:spcBef>
                <a:spcPts val="0"/>
              </a:spcBef>
              <a:spcAft>
                <a:spcPts val="1600"/>
              </a:spcAft>
              <a:buClr>
                <a:schemeClr val="lt2"/>
              </a:buClr>
              <a:buFont typeface="Arial"/>
              <a:buNone/>
              <a:defRPr b="0" i="0" sz="1400" u="none" cap="none" strike="noStrike">
                <a:solidFill>
                  <a:schemeClr val="lt2"/>
                </a:solidFill>
                <a:latin typeface="Arial"/>
                <a:ea typeface="Arial"/>
                <a:cs typeface="Arial"/>
                <a:sym typeface="Arial"/>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chemeClr val="lt2"/>
              </a:buClr>
              <a:buSzPct val="25000"/>
              <a:buFont typeface="Arial"/>
              <a:buNone/>
            </a:pPr>
            <a:fld id="{00000000-1234-1234-1234-123412341234}" type="slidenum">
              <a:rPr b="0" i="0" lang="en" sz="1000" u="none" cap="none" strike="noStrike">
                <a:solidFill>
                  <a:schemeClr val="lt2"/>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53" name="Shape 53"/>
        <p:cNvGrpSpPr/>
        <p:nvPr/>
      </p:nvGrpSpPr>
      <p:grpSpPr>
        <a:xfrm>
          <a:off x="0" y="0"/>
          <a:ext cx="0" cy="0"/>
          <a:chOff x="0" y="0"/>
          <a:chExt cx="0" cy="0"/>
        </a:xfrm>
      </p:grpSpPr>
      <p:sp>
        <p:nvSpPr>
          <p:cNvPr id="54" name="Shape 54"/>
          <p:cNvSpPr/>
          <p:nvPr/>
        </p:nvSpPr>
        <p:spPr>
          <a:xfrm>
            <a:off x="2267125" y="675463"/>
            <a:ext cx="4482599" cy="4347600"/>
          </a:xfrm>
          <a:prstGeom prst="rect">
            <a:avLst/>
          </a:prstGeom>
          <a:solidFill>
            <a:srgbClr val="EFEFE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55" name="Shape 55"/>
          <p:cNvSpPr txBox="1"/>
          <p:nvPr/>
        </p:nvSpPr>
        <p:spPr>
          <a:xfrm>
            <a:off x="-152400" y="0"/>
            <a:ext cx="9144000" cy="10250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2E2E2E"/>
              </a:buClr>
              <a:buFont typeface="Arial"/>
              <a:buNone/>
            </a:pPr>
            <a:r>
              <a:t/>
            </a:r>
            <a:endParaRPr sz="3000">
              <a:solidFill>
                <a:srgbClr val="FFFFFF"/>
              </a:solidFill>
            </a:endParaRPr>
          </a:p>
          <a:p>
            <a:pPr indent="0" lvl="0" marL="0" marR="0" rtl="0" algn="ctr">
              <a:lnSpc>
                <a:spcPct val="100000"/>
              </a:lnSpc>
              <a:spcBef>
                <a:spcPts val="0"/>
              </a:spcBef>
              <a:spcAft>
                <a:spcPts val="0"/>
              </a:spcAft>
              <a:buClr>
                <a:srgbClr val="2E2E2E"/>
              </a:buClr>
              <a:buFont typeface="Arial"/>
              <a:buNone/>
            </a:pPr>
            <a:r>
              <a:t/>
            </a:r>
            <a:endParaRPr sz="3000">
              <a:solidFill>
                <a:srgbClr val="2E2E2E"/>
              </a:solidFill>
            </a:endParaRPr>
          </a:p>
          <a:p>
            <a:pPr indent="0" lvl="0" marL="0" marR="0" rtl="0" algn="r">
              <a:lnSpc>
                <a:spcPct val="115000"/>
              </a:lnSpc>
              <a:spcBef>
                <a:spcPts val="0"/>
              </a:spcBef>
              <a:spcAft>
                <a:spcPts val="0"/>
              </a:spcAft>
              <a:buClr>
                <a:srgbClr val="000000"/>
              </a:buClr>
              <a:buFont typeface="Arial"/>
              <a:buNone/>
            </a:pPr>
            <a:r>
              <a:t/>
            </a:r>
            <a:endParaRPr b="0" i="0" sz="2400" u="none" cap="none" strike="noStrike">
              <a:solidFill>
                <a:srgbClr val="FFFFFF"/>
              </a:solidFill>
              <a:latin typeface="Arial"/>
              <a:ea typeface="Arial"/>
              <a:cs typeface="Arial"/>
              <a:sym typeface="Arial"/>
            </a:endParaRPr>
          </a:p>
          <a:p>
            <a:pPr indent="0" lvl="0" marL="0" marR="0" rtl="0" algn="r">
              <a:lnSpc>
                <a:spcPct val="115000"/>
              </a:lnSpc>
              <a:spcBef>
                <a:spcPts val="0"/>
              </a:spcBef>
              <a:spcAft>
                <a:spcPts val="0"/>
              </a:spcAft>
              <a:buClr>
                <a:srgbClr val="000000"/>
              </a:buClr>
              <a:buFont typeface="Arial"/>
              <a:buNone/>
            </a:pPr>
            <a:r>
              <a:t/>
            </a:r>
            <a:endParaRPr b="0" i="0" sz="2400" u="none" cap="none" strike="noStrike">
              <a:solidFill>
                <a:srgbClr val="FFFFFF"/>
              </a:solidFill>
              <a:latin typeface="Arial"/>
              <a:ea typeface="Arial"/>
              <a:cs typeface="Arial"/>
              <a:sym typeface="Arial"/>
            </a:endParaRPr>
          </a:p>
          <a:p>
            <a:pPr indent="0" lvl="0" marL="0" marR="0" rtl="0" algn="r">
              <a:lnSpc>
                <a:spcPct val="100000"/>
              </a:lnSpc>
              <a:spcBef>
                <a:spcPts val="0"/>
              </a:spcBef>
              <a:spcAft>
                <a:spcPts val="0"/>
              </a:spcAft>
              <a:buClr>
                <a:srgbClr val="000000"/>
              </a:buClr>
              <a:buFont typeface="Arial"/>
              <a:buNone/>
            </a:pPr>
            <a:r>
              <a:t/>
            </a:r>
            <a:endParaRPr b="0" i="0" sz="2400" u="none" cap="none" strike="noStrike">
              <a:solidFill>
                <a:srgbClr val="000000"/>
              </a:solidFill>
              <a:latin typeface="Arial"/>
              <a:ea typeface="Arial"/>
              <a:cs typeface="Arial"/>
              <a:sym typeface="Arial"/>
            </a:endParaRPr>
          </a:p>
        </p:txBody>
      </p:sp>
      <p:sp>
        <p:nvSpPr>
          <p:cNvPr id="56" name="Shape 56"/>
          <p:cNvSpPr txBox="1"/>
          <p:nvPr/>
        </p:nvSpPr>
        <p:spPr>
          <a:xfrm>
            <a:off x="148777" y="3233842"/>
            <a:ext cx="1843499" cy="584400"/>
          </a:xfrm>
          <a:prstGeom prst="rect">
            <a:avLst/>
          </a:prstGeom>
          <a:noFill/>
          <a:ln>
            <a:noFill/>
          </a:ln>
        </p:spPr>
        <p:txBody>
          <a:bodyPr anchorCtr="0" anchor="t" bIns="91425" lIns="91425" rIns="91425" tIns="91425">
            <a:noAutofit/>
          </a:bodyPr>
          <a:lstStyle/>
          <a:p>
            <a:pPr lvl="0" rtl="0" algn="ctr">
              <a:spcBef>
                <a:spcPts val="0"/>
              </a:spcBef>
              <a:buNone/>
            </a:pPr>
            <a:r>
              <a:rPr lang="en" sz="2200">
                <a:solidFill>
                  <a:srgbClr val="FFFFFF"/>
                </a:solidFill>
              </a:rPr>
              <a:t>Promise</a:t>
            </a:r>
          </a:p>
          <a:p>
            <a:pPr lvl="0" rtl="0">
              <a:spcBef>
                <a:spcPts val="0"/>
              </a:spcBef>
              <a:buNone/>
            </a:pPr>
            <a:r>
              <a:t/>
            </a:r>
            <a:endParaRPr sz="2200">
              <a:solidFill>
                <a:srgbClr val="FFFFFF"/>
              </a:solidFill>
            </a:endParaRPr>
          </a:p>
          <a:p>
            <a:pPr lvl="0" rtl="0">
              <a:spcBef>
                <a:spcPts val="0"/>
              </a:spcBef>
              <a:buNone/>
            </a:pPr>
            <a:r>
              <a:rPr lang="en" sz="2200">
                <a:solidFill>
                  <a:srgbClr val="2E2E2E"/>
                </a:solidFill>
                <a:highlight>
                  <a:srgbClr val="6D9EEB"/>
                </a:highlight>
              </a:rPr>
              <a:t> </a:t>
            </a:r>
          </a:p>
          <a:p>
            <a:pPr lvl="0">
              <a:spcBef>
                <a:spcPts val="0"/>
              </a:spcBef>
              <a:buNone/>
            </a:pPr>
            <a:r>
              <a:t/>
            </a:r>
            <a:endParaRPr/>
          </a:p>
        </p:txBody>
      </p:sp>
      <p:sp>
        <p:nvSpPr>
          <p:cNvPr id="57" name="Shape 57"/>
          <p:cNvSpPr txBox="1"/>
          <p:nvPr/>
        </p:nvSpPr>
        <p:spPr>
          <a:xfrm>
            <a:off x="6910500" y="3233859"/>
            <a:ext cx="2096100" cy="461999"/>
          </a:xfrm>
          <a:prstGeom prst="rect">
            <a:avLst/>
          </a:prstGeom>
          <a:noFill/>
          <a:ln>
            <a:noFill/>
          </a:ln>
        </p:spPr>
        <p:txBody>
          <a:bodyPr anchorCtr="0" anchor="t" bIns="91425" lIns="91425" rIns="91425" tIns="91425">
            <a:noAutofit/>
          </a:bodyPr>
          <a:lstStyle/>
          <a:p>
            <a:pPr lvl="0" rtl="0" algn="ctr">
              <a:spcBef>
                <a:spcPts val="0"/>
              </a:spcBef>
              <a:buNone/>
            </a:pPr>
            <a:r>
              <a:rPr lang="en" sz="2200">
                <a:solidFill>
                  <a:srgbClr val="FFFFFF"/>
                </a:solidFill>
              </a:rPr>
              <a:t>Fulfillment</a:t>
            </a:r>
          </a:p>
          <a:p>
            <a:pPr lvl="0" rtl="0" algn="ctr">
              <a:spcBef>
                <a:spcPts val="0"/>
              </a:spcBef>
              <a:buNone/>
            </a:pPr>
            <a:r>
              <a:t/>
            </a:r>
            <a:endParaRPr sz="1800">
              <a:solidFill>
                <a:srgbClr val="FFFFFF"/>
              </a:solidFill>
            </a:endParaRPr>
          </a:p>
          <a:p>
            <a:pPr lvl="0" rtl="0">
              <a:spcBef>
                <a:spcPts val="0"/>
              </a:spcBef>
              <a:buNone/>
            </a:pPr>
            <a:r>
              <a:t/>
            </a:r>
            <a:endParaRPr/>
          </a:p>
        </p:txBody>
      </p:sp>
      <p:sp>
        <p:nvSpPr>
          <p:cNvPr id="58" name="Shape 58"/>
          <p:cNvSpPr txBox="1"/>
          <p:nvPr/>
        </p:nvSpPr>
        <p:spPr>
          <a:xfrm>
            <a:off x="216275" y="2874152"/>
            <a:ext cx="1708500" cy="461999"/>
          </a:xfrm>
          <a:prstGeom prst="rect">
            <a:avLst/>
          </a:prstGeom>
          <a:solidFill>
            <a:srgbClr val="A4C2F4"/>
          </a:solidFill>
          <a:ln>
            <a:noFill/>
          </a:ln>
        </p:spPr>
        <p:txBody>
          <a:bodyPr anchorCtr="0" anchor="t" bIns="91425" lIns="91425" rIns="91425" tIns="91425">
            <a:noAutofit/>
          </a:bodyPr>
          <a:lstStyle/>
          <a:p>
            <a:pPr lvl="0" algn="ctr">
              <a:spcBef>
                <a:spcPts val="0"/>
              </a:spcBef>
              <a:buNone/>
            </a:pPr>
            <a:r>
              <a:rPr lang="en" sz="2200">
                <a:solidFill>
                  <a:srgbClr val="2E2E2E"/>
                </a:solidFill>
              </a:rPr>
              <a:t>Promesa</a:t>
            </a:r>
          </a:p>
        </p:txBody>
      </p:sp>
      <p:sp>
        <p:nvSpPr>
          <p:cNvPr id="59" name="Shape 59"/>
          <p:cNvSpPr txBox="1"/>
          <p:nvPr/>
        </p:nvSpPr>
        <p:spPr>
          <a:xfrm>
            <a:off x="6897425" y="2874150"/>
            <a:ext cx="1983900" cy="461999"/>
          </a:xfrm>
          <a:prstGeom prst="rect">
            <a:avLst/>
          </a:prstGeom>
          <a:solidFill>
            <a:srgbClr val="A4C2F4"/>
          </a:solidFill>
          <a:ln>
            <a:noFill/>
          </a:ln>
        </p:spPr>
        <p:txBody>
          <a:bodyPr anchorCtr="0" anchor="t" bIns="91425" lIns="91425" rIns="91425" tIns="91425">
            <a:noAutofit/>
          </a:bodyPr>
          <a:lstStyle/>
          <a:p>
            <a:pPr lvl="0" rtl="0" algn="ctr">
              <a:spcBef>
                <a:spcPts val="0"/>
              </a:spcBef>
              <a:buNone/>
            </a:pPr>
            <a:r>
              <a:rPr lang="en" sz="2200">
                <a:solidFill>
                  <a:srgbClr val="2E2E2E"/>
                </a:solidFill>
              </a:rPr>
              <a:t>Cumplimiento</a:t>
            </a:r>
          </a:p>
        </p:txBody>
      </p:sp>
      <p:sp>
        <p:nvSpPr>
          <p:cNvPr id="60" name="Shape 60"/>
          <p:cNvSpPr txBox="1"/>
          <p:nvPr/>
        </p:nvSpPr>
        <p:spPr>
          <a:xfrm>
            <a:off x="2135300" y="0"/>
            <a:ext cx="4741500" cy="908100"/>
          </a:xfrm>
          <a:prstGeom prst="rect">
            <a:avLst/>
          </a:prstGeom>
          <a:solidFill>
            <a:srgbClr val="A4C2F4"/>
          </a:solidFill>
          <a:ln>
            <a:noFill/>
          </a:ln>
        </p:spPr>
        <p:txBody>
          <a:bodyPr anchorCtr="0" anchor="t" bIns="91425" lIns="91425" rIns="91425" tIns="91425">
            <a:noAutofit/>
          </a:bodyPr>
          <a:lstStyle/>
          <a:p>
            <a:pPr lvl="0" rtl="0" algn="ctr">
              <a:spcBef>
                <a:spcPts val="0"/>
              </a:spcBef>
              <a:buClr>
                <a:srgbClr val="2E2E2E"/>
              </a:buClr>
              <a:buSzPct val="25000"/>
              <a:buFont typeface="Arial"/>
              <a:buNone/>
            </a:pPr>
            <a:r>
              <a:rPr lang="en" sz="3000">
                <a:solidFill>
                  <a:srgbClr val="2E2E2E"/>
                </a:solidFill>
              </a:rPr>
              <a:t>La 2da Venida de Cristo</a:t>
            </a:r>
          </a:p>
        </p:txBody>
      </p:sp>
      <p:sp>
        <p:nvSpPr>
          <p:cNvPr id="61" name="Shape 61"/>
          <p:cNvSpPr txBox="1"/>
          <p:nvPr/>
        </p:nvSpPr>
        <p:spPr>
          <a:xfrm>
            <a:off x="2135300" y="517267"/>
            <a:ext cx="4551599" cy="619499"/>
          </a:xfrm>
          <a:prstGeom prst="rect">
            <a:avLst/>
          </a:prstGeom>
          <a:solidFill>
            <a:srgbClr val="2E2E2E"/>
          </a:solidFill>
          <a:ln>
            <a:noFill/>
          </a:ln>
        </p:spPr>
        <p:txBody>
          <a:bodyPr anchorCtr="0" anchor="t" bIns="91425" lIns="91425" rIns="91425" tIns="91425">
            <a:noAutofit/>
          </a:bodyPr>
          <a:lstStyle/>
          <a:p>
            <a:pPr lvl="0" rtl="0" algn="ctr">
              <a:spcBef>
                <a:spcPts val="0"/>
              </a:spcBef>
              <a:buClr>
                <a:srgbClr val="2E2E2E"/>
              </a:buClr>
              <a:buSzPct val="25000"/>
              <a:buFont typeface="Arial"/>
              <a:buNone/>
            </a:pPr>
            <a:r>
              <a:rPr lang="en" sz="3000">
                <a:solidFill>
                  <a:srgbClr val="FFFFFF"/>
                </a:solidFill>
              </a:rPr>
              <a:t>The 2nd Coming of Christ</a:t>
            </a:r>
          </a:p>
        </p:txBody>
      </p:sp>
      <p:sp>
        <p:nvSpPr>
          <p:cNvPr id="62" name="Shape 62"/>
          <p:cNvSpPr txBox="1"/>
          <p:nvPr/>
        </p:nvSpPr>
        <p:spPr>
          <a:xfrm>
            <a:off x="2534087" y="1798500"/>
            <a:ext cx="4075800" cy="1743900"/>
          </a:xfrm>
          <a:prstGeom prst="rect">
            <a:avLst/>
          </a:prstGeom>
          <a:noFill/>
          <a:ln>
            <a:noFill/>
          </a:ln>
        </p:spPr>
        <p:txBody>
          <a:bodyPr anchorCtr="0" anchor="t" bIns="91425" lIns="91425" rIns="91425" tIns="91425">
            <a:noAutofit/>
          </a:bodyPr>
          <a:lstStyle/>
          <a:p>
            <a:pPr lvl="0" rtl="0" algn="ctr">
              <a:spcBef>
                <a:spcPts val="0"/>
              </a:spcBef>
              <a:buNone/>
            </a:pPr>
            <a:r>
              <a:rPr lang="en" sz="2400"/>
              <a:t>We are living </a:t>
            </a:r>
            <a:r>
              <a:rPr b="1" i="1" lang="en" sz="2400" u="sng">
                <a:solidFill>
                  <a:srgbClr val="990000"/>
                </a:solidFill>
              </a:rPr>
              <a:t>in this time</a:t>
            </a:r>
            <a:r>
              <a:rPr b="1" lang="en" sz="2400"/>
              <a:t> </a:t>
            </a:r>
            <a:r>
              <a:rPr lang="en" sz="2400"/>
              <a:t>between promise and fulfillment</a:t>
            </a:r>
          </a:p>
          <a:p>
            <a:pPr lvl="0" rtl="0" algn="ctr">
              <a:spcBef>
                <a:spcPts val="0"/>
              </a:spcBef>
              <a:buNone/>
            </a:pPr>
            <a:r>
              <a:t/>
            </a:r>
            <a:endParaRPr sz="3000"/>
          </a:p>
          <a:p>
            <a:pPr lvl="0" algn="ctr">
              <a:spcBef>
                <a:spcPts val="0"/>
              </a:spcBef>
              <a:buNone/>
            </a:pPr>
            <a:r>
              <a:rPr lang="en" sz="2400"/>
              <a:t>Estamos viviendo </a:t>
            </a:r>
            <a:r>
              <a:rPr b="1" i="1" lang="en" sz="2400" u="sng">
                <a:solidFill>
                  <a:srgbClr val="990000"/>
                </a:solidFill>
              </a:rPr>
              <a:t>en este tiempo </a:t>
            </a:r>
            <a:r>
              <a:rPr lang="en" sz="2400"/>
              <a:t>entre la promesa y el cumplimiento</a:t>
            </a:r>
            <a:br>
              <a:rPr lang="en"/>
            </a:br>
          </a:p>
        </p:txBody>
      </p:sp>
      <p:cxnSp>
        <p:nvCxnSpPr>
          <p:cNvPr id="63" name="Shape 63"/>
          <p:cNvCxnSpPr>
            <a:stCxn id="58" idx="0"/>
            <a:endCxn id="59" idx="0"/>
          </p:cNvCxnSpPr>
          <p:nvPr/>
        </p:nvCxnSpPr>
        <p:spPr>
          <a:xfrm flipH="1" rot="-5400000">
            <a:off x="4479575" y="-534897"/>
            <a:ext cx="600" cy="6818700"/>
          </a:xfrm>
          <a:prstGeom prst="curvedConnector3">
            <a:avLst>
              <a:gd fmla="val -255475488" name="adj1"/>
            </a:avLst>
          </a:prstGeom>
          <a:noFill/>
          <a:ln cap="flat" cmpd="sng" w="76200">
            <a:solidFill>
              <a:srgbClr val="A4C2F4"/>
            </a:solidFill>
            <a:prstDash val="solid"/>
            <a:round/>
            <a:headEnd len="lg" w="lg" type="none"/>
            <a:tailEnd len="lg" w="lg" type="triangle"/>
          </a:ln>
        </p:spPr>
      </p:cxn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141" name="Shape 141"/>
        <p:cNvGrpSpPr/>
        <p:nvPr/>
      </p:nvGrpSpPr>
      <p:grpSpPr>
        <a:xfrm>
          <a:off x="0" y="0"/>
          <a:ext cx="0" cy="0"/>
          <a:chOff x="0" y="0"/>
          <a:chExt cx="0" cy="0"/>
        </a:xfrm>
      </p:grpSpPr>
      <p:sp>
        <p:nvSpPr>
          <p:cNvPr id="142" name="Shape 142"/>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3" name="Shape 143"/>
          <p:cNvSpPr/>
          <p:nvPr/>
        </p:nvSpPr>
        <p:spPr>
          <a:xfrm>
            <a:off x="4537275" y="0"/>
            <a:ext cx="4606799" cy="5143499"/>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144" name="Shape 144"/>
          <p:cNvSpPr txBox="1"/>
          <p:nvPr/>
        </p:nvSpPr>
        <p:spPr>
          <a:xfrm>
            <a:off x="0" y="11596"/>
            <a:ext cx="4537200" cy="1724099"/>
          </a:xfrm>
          <a:prstGeom prst="rect">
            <a:avLst/>
          </a:prstGeom>
          <a:noFill/>
          <a:ln>
            <a:noFill/>
          </a:ln>
        </p:spPr>
        <p:txBody>
          <a:bodyPr anchorCtr="0" anchor="t" bIns="91425" lIns="91425" rIns="91425" tIns="91425">
            <a:noAutofit/>
          </a:bodyPr>
          <a:lstStyle/>
          <a:p>
            <a:pPr lvl="0" rtl="0" algn="ctr">
              <a:spcBef>
                <a:spcPts val="0"/>
              </a:spcBef>
              <a:buNone/>
            </a:pPr>
            <a:r>
              <a:rPr lang="en" sz="2500">
                <a:solidFill>
                  <a:srgbClr val="FFFFFF"/>
                </a:solidFill>
              </a:rPr>
              <a:t>Remain Responsive </a:t>
            </a:r>
          </a:p>
          <a:p>
            <a:pPr lvl="0" rtl="0" algn="ctr">
              <a:spcBef>
                <a:spcPts val="0"/>
              </a:spcBef>
              <a:buNone/>
            </a:pPr>
            <a:r>
              <a:rPr lang="en" sz="2500">
                <a:solidFill>
                  <a:srgbClr val="FFFFFF"/>
                </a:solidFill>
              </a:rPr>
              <a:t>to the Holy Spirit</a:t>
            </a:r>
            <a:br>
              <a:rPr lang="en" sz="2800">
                <a:solidFill>
                  <a:srgbClr val="FFFFFF"/>
                </a:solidFill>
              </a:rPr>
            </a:br>
          </a:p>
        </p:txBody>
      </p:sp>
      <p:sp>
        <p:nvSpPr>
          <p:cNvPr id="145" name="Shape 145"/>
          <p:cNvSpPr txBox="1"/>
          <p:nvPr/>
        </p:nvSpPr>
        <p:spPr>
          <a:xfrm>
            <a:off x="4450750" y="0"/>
            <a:ext cx="4606799" cy="1077300"/>
          </a:xfrm>
          <a:prstGeom prst="rect">
            <a:avLst/>
          </a:prstGeom>
          <a:noFill/>
          <a:ln>
            <a:noFill/>
          </a:ln>
        </p:spPr>
        <p:txBody>
          <a:bodyPr anchorCtr="0" anchor="t" bIns="91425" lIns="91425" rIns="91425" tIns="91425">
            <a:noAutofit/>
          </a:bodyPr>
          <a:lstStyle/>
          <a:p>
            <a:pPr lvl="0" rtl="0" algn="ctr">
              <a:spcBef>
                <a:spcPts val="0"/>
              </a:spcBef>
              <a:buNone/>
            </a:pPr>
            <a:r>
              <a:rPr lang="en" sz="2600"/>
              <a:t>Sigan Respondiendo </a:t>
            </a:r>
          </a:p>
          <a:p>
            <a:pPr lvl="0" rtl="0" algn="ctr">
              <a:spcBef>
                <a:spcPts val="0"/>
              </a:spcBef>
              <a:buNone/>
            </a:pPr>
            <a:r>
              <a:rPr lang="en" sz="2600"/>
              <a:t>al Espíritu Santo</a:t>
            </a:r>
          </a:p>
          <a:p>
            <a:pPr lvl="0" rtl="0">
              <a:spcBef>
                <a:spcPts val="0"/>
              </a:spcBef>
              <a:buNone/>
            </a:pPr>
            <a:r>
              <a:t/>
            </a:r>
            <a:endParaRPr sz="3000"/>
          </a:p>
          <a:p>
            <a:pPr lvl="0" rtl="0">
              <a:spcBef>
                <a:spcPts val="0"/>
              </a:spcBef>
              <a:buNone/>
            </a:pPr>
            <a:r>
              <a:t/>
            </a:r>
            <a:endParaRPr/>
          </a:p>
        </p:txBody>
      </p:sp>
      <p:sp>
        <p:nvSpPr>
          <p:cNvPr id="146" name="Shape 146"/>
          <p:cNvSpPr txBox="1"/>
          <p:nvPr/>
        </p:nvSpPr>
        <p:spPr>
          <a:xfrm>
            <a:off x="180450" y="1656650"/>
            <a:ext cx="4124399" cy="3070199"/>
          </a:xfrm>
          <a:prstGeom prst="rect">
            <a:avLst/>
          </a:prstGeom>
          <a:solidFill>
            <a:srgbClr val="2E2E2E"/>
          </a:solidFill>
          <a:ln cap="flat" cmpd="sng" w="28575">
            <a:solidFill>
              <a:srgbClr val="2E2E2E"/>
            </a:solidFill>
            <a:prstDash val="solid"/>
            <a:round/>
            <a:headEnd len="med" w="med" type="none"/>
            <a:tailEnd len="med" w="med" type="none"/>
          </a:ln>
        </p:spPr>
        <p:txBody>
          <a:bodyPr anchorCtr="0" anchor="t" bIns="91425" lIns="91425" rIns="91425" tIns="91425">
            <a:noAutofit/>
          </a:bodyPr>
          <a:lstStyle/>
          <a:p>
            <a:pPr lvl="0" rtl="0">
              <a:lnSpc>
                <a:spcPct val="100000"/>
              </a:lnSpc>
              <a:spcBef>
                <a:spcPts val="0"/>
              </a:spcBef>
              <a:buNone/>
            </a:pPr>
            <a:r>
              <a:rPr lang="en" sz="2800">
                <a:solidFill>
                  <a:srgbClr val="FFFFFF"/>
                </a:solidFill>
              </a:rPr>
              <a:t>19  Do not quench the Spirit.  20  Do not treat prophecies with contempt  21  but test them all; hold on to what is good</a:t>
            </a:r>
          </a:p>
          <a:p>
            <a:pPr lvl="0" rtl="0" algn="ctr">
              <a:spcBef>
                <a:spcPts val="0"/>
              </a:spcBef>
              <a:buNone/>
            </a:pPr>
            <a:r>
              <a:t/>
            </a:r>
            <a:endParaRPr sz="2400">
              <a:solidFill>
                <a:srgbClr val="990000"/>
              </a:solidFill>
            </a:endParaRPr>
          </a:p>
          <a:p>
            <a:pPr lvl="0" rtl="0" algn="ctr">
              <a:spcBef>
                <a:spcPts val="0"/>
              </a:spcBef>
              <a:buNone/>
            </a:pPr>
            <a:r>
              <a:t/>
            </a:r>
            <a:endParaRPr sz="2400">
              <a:solidFill>
                <a:srgbClr val="990000"/>
              </a:solidFill>
            </a:endParaRPr>
          </a:p>
          <a:p>
            <a:pPr lvl="0" rtl="0" algn="l">
              <a:spcBef>
                <a:spcPts val="0"/>
              </a:spcBef>
              <a:buNone/>
            </a:pPr>
            <a:r>
              <a:t/>
            </a:r>
            <a:endParaRPr sz="3600">
              <a:solidFill>
                <a:srgbClr val="CC0000"/>
              </a:solidFill>
            </a:endParaRPr>
          </a:p>
        </p:txBody>
      </p:sp>
      <p:sp>
        <p:nvSpPr>
          <p:cNvPr id="147" name="Shape 147"/>
          <p:cNvSpPr txBox="1"/>
          <p:nvPr/>
        </p:nvSpPr>
        <p:spPr>
          <a:xfrm>
            <a:off x="4730925" y="1656661"/>
            <a:ext cx="4219499" cy="2605199"/>
          </a:xfrm>
          <a:prstGeom prst="rect">
            <a:avLst/>
          </a:prstGeom>
          <a:solidFill>
            <a:srgbClr val="A4C2F4"/>
          </a:solidFill>
          <a:ln>
            <a:noFill/>
          </a:ln>
        </p:spPr>
        <p:txBody>
          <a:bodyPr anchorCtr="0" anchor="t" bIns="91425" lIns="91425" rIns="91425" tIns="91425">
            <a:noAutofit/>
          </a:bodyPr>
          <a:lstStyle/>
          <a:p>
            <a:pPr lvl="0" rtl="0">
              <a:spcBef>
                <a:spcPts val="0"/>
              </a:spcBef>
              <a:buNone/>
            </a:pPr>
            <a:r>
              <a:rPr lang="en" sz="2800">
                <a:solidFill>
                  <a:srgbClr val="2E2E2E"/>
                </a:solidFill>
              </a:rPr>
              <a:t>(19)  No apaguéis el Espíritu.  (20)  No menospreciéis las profecías.  (21)  Examinadlo todo; retened lo bueno.</a:t>
            </a:r>
          </a:p>
          <a:p>
            <a:pPr lvl="0" rtl="0" algn="ctr">
              <a:spcBef>
                <a:spcPts val="0"/>
              </a:spcBef>
              <a:buNone/>
            </a:pPr>
            <a:r>
              <a:t/>
            </a:r>
            <a:endParaRPr sz="27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200">
              <a:solidFill>
                <a:srgbClr val="2E2E2E"/>
              </a:solidFill>
            </a:endParaRPr>
          </a:p>
          <a:p>
            <a:pPr lvl="0" rtl="0" algn="ctr">
              <a:spcBef>
                <a:spcPts val="0"/>
              </a:spcBef>
              <a:buNone/>
            </a:pPr>
            <a:r>
              <a:t/>
            </a:r>
            <a:endParaRPr sz="22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3600">
              <a:solidFill>
                <a:srgbClr val="CC0000"/>
              </a:solidFill>
            </a:endParaRPr>
          </a:p>
          <a:p>
            <a:pPr lvl="0" rtl="0" algn="ctr">
              <a:spcBef>
                <a:spcPts val="0"/>
              </a:spcBef>
              <a:buNone/>
            </a:pPr>
            <a:r>
              <a:t/>
            </a:r>
            <a:endParaRPr sz="3600">
              <a:solidFill>
                <a:srgbClr val="CC0000"/>
              </a:solidFill>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151" name="Shape 151"/>
        <p:cNvGrpSpPr/>
        <p:nvPr/>
      </p:nvGrpSpPr>
      <p:grpSpPr>
        <a:xfrm>
          <a:off x="0" y="0"/>
          <a:ext cx="0" cy="0"/>
          <a:chOff x="0" y="0"/>
          <a:chExt cx="0" cy="0"/>
        </a:xfrm>
      </p:grpSpPr>
      <p:sp>
        <p:nvSpPr>
          <p:cNvPr id="152" name="Shape 152"/>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3" name="Shape 153"/>
          <p:cNvSpPr/>
          <p:nvPr/>
        </p:nvSpPr>
        <p:spPr>
          <a:xfrm>
            <a:off x="4537275" y="0"/>
            <a:ext cx="4606799" cy="5143499"/>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154" name="Shape 154"/>
          <p:cNvSpPr txBox="1"/>
          <p:nvPr/>
        </p:nvSpPr>
        <p:spPr>
          <a:xfrm>
            <a:off x="4526950" y="-5700"/>
            <a:ext cx="4606799" cy="921600"/>
          </a:xfrm>
          <a:prstGeom prst="rect">
            <a:avLst/>
          </a:prstGeom>
          <a:noFill/>
          <a:ln>
            <a:noFill/>
          </a:ln>
        </p:spPr>
        <p:txBody>
          <a:bodyPr anchorCtr="0" anchor="t" bIns="91425" lIns="91425" rIns="91425" tIns="91425">
            <a:noAutofit/>
          </a:bodyPr>
          <a:lstStyle/>
          <a:p>
            <a:pPr lvl="0" rtl="0" algn="ctr">
              <a:spcBef>
                <a:spcPts val="0"/>
              </a:spcBef>
              <a:buNone/>
            </a:pPr>
            <a:r>
              <a:rPr lang="en" sz="2600"/>
              <a:t>Busquen el Crecimiento </a:t>
            </a:r>
          </a:p>
          <a:p>
            <a:pPr lvl="0" rtl="0" algn="ctr">
              <a:spcBef>
                <a:spcPts val="0"/>
              </a:spcBef>
              <a:buNone/>
            </a:pPr>
            <a:r>
              <a:rPr lang="en" sz="2600"/>
              <a:t>en La Santificación</a:t>
            </a:r>
          </a:p>
          <a:p>
            <a:pPr lvl="0" rtl="0">
              <a:spcBef>
                <a:spcPts val="0"/>
              </a:spcBef>
              <a:buNone/>
            </a:pPr>
            <a:r>
              <a:t/>
            </a:r>
            <a:endParaRPr sz="3000"/>
          </a:p>
          <a:p>
            <a:pPr lvl="0" rtl="0">
              <a:spcBef>
                <a:spcPts val="0"/>
              </a:spcBef>
              <a:buNone/>
            </a:pPr>
            <a:r>
              <a:t/>
            </a:r>
            <a:endParaRPr/>
          </a:p>
        </p:txBody>
      </p:sp>
      <p:sp>
        <p:nvSpPr>
          <p:cNvPr id="155" name="Shape 155"/>
          <p:cNvSpPr txBox="1"/>
          <p:nvPr/>
        </p:nvSpPr>
        <p:spPr>
          <a:xfrm>
            <a:off x="180450" y="1123250"/>
            <a:ext cx="4124399" cy="3070199"/>
          </a:xfrm>
          <a:prstGeom prst="rect">
            <a:avLst/>
          </a:prstGeom>
          <a:solidFill>
            <a:srgbClr val="2E2E2E"/>
          </a:solidFill>
          <a:ln cap="flat" cmpd="sng" w="28575">
            <a:solidFill>
              <a:srgbClr val="2E2E2E"/>
            </a:solidFill>
            <a:prstDash val="solid"/>
            <a:round/>
            <a:headEnd len="med" w="med" type="none"/>
            <a:tailEnd len="med" w="med" type="none"/>
          </a:ln>
        </p:spPr>
        <p:txBody>
          <a:bodyPr anchorCtr="0" anchor="t" bIns="91425" lIns="91425" rIns="91425" tIns="91425">
            <a:noAutofit/>
          </a:bodyPr>
          <a:lstStyle/>
          <a:p>
            <a:pPr lvl="0" rtl="0">
              <a:lnSpc>
                <a:spcPct val="100000"/>
              </a:lnSpc>
              <a:spcBef>
                <a:spcPts val="0"/>
              </a:spcBef>
              <a:buNone/>
            </a:pPr>
            <a:r>
              <a:rPr lang="en" sz="2400">
                <a:solidFill>
                  <a:srgbClr val="FFFFFF"/>
                </a:solidFill>
              </a:rPr>
              <a:t>22  reject every kind of evil.  23  May God himself, the God of peace, sanctify you through and through. May your whole spirit, soul and body be kept blameless at the coming of our Lord Jesus Christ.  24  The one who calls you is faithful, and he will do it.  </a:t>
            </a:r>
          </a:p>
          <a:p>
            <a:pPr lvl="0" rtl="0" algn="ctr">
              <a:spcBef>
                <a:spcPts val="0"/>
              </a:spcBef>
              <a:buNone/>
            </a:pPr>
            <a:r>
              <a:t/>
            </a:r>
            <a:endParaRPr sz="2400">
              <a:solidFill>
                <a:srgbClr val="990000"/>
              </a:solidFill>
            </a:endParaRPr>
          </a:p>
          <a:p>
            <a:pPr lvl="0" rtl="0" algn="ctr">
              <a:spcBef>
                <a:spcPts val="0"/>
              </a:spcBef>
              <a:buNone/>
            </a:pPr>
            <a:r>
              <a:t/>
            </a:r>
            <a:endParaRPr sz="2400">
              <a:solidFill>
                <a:srgbClr val="990000"/>
              </a:solidFill>
            </a:endParaRPr>
          </a:p>
          <a:p>
            <a:pPr lvl="0" rtl="0" algn="l">
              <a:spcBef>
                <a:spcPts val="0"/>
              </a:spcBef>
              <a:buNone/>
            </a:pPr>
            <a:r>
              <a:t/>
            </a:r>
            <a:endParaRPr sz="3600">
              <a:solidFill>
                <a:srgbClr val="CC0000"/>
              </a:solidFill>
            </a:endParaRPr>
          </a:p>
        </p:txBody>
      </p:sp>
      <p:sp>
        <p:nvSpPr>
          <p:cNvPr id="156" name="Shape 156"/>
          <p:cNvSpPr txBox="1"/>
          <p:nvPr/>
        </p:nvSpPr>
        <p:spPr>
          <a:xfrm>
            <a:off x="4670550" y="1190425"/>
            <a:ext cx="4419299" cy="2624400"/>
          </a:xfrm>
          <a:prstGeom prst="rect">
            <a:avLst/>
          </a:prstGeom>
          <a:solidFill>
            <a:srgbClr val="A4C2F4"/>
          </a:solidFill>
          <a:ln>
            <a:noFill/>
          </a:ln>
        </p:spPr>
        <p:txBody>
          <a:bodyPr anchorCtr="0" anchor="t" bIns="91425" lIns="91425" rIns="91425" tIns="91425">
            <a:noAutofit/>
          </a:bodyPr>
          <a:lstStyle/>
          <a:p>
            <a:pPr lvl="0" rtl="0" algn="l">
              <a:spcBef>
                <a:spcPts val="0"/>
              </a:spcBef>
              <a:buNone/>
            </a:pPr>
            <a:r>
              <a:rPr lang="en" sz="2400">
                <a:solidFill>
                  <a:srgbClr val="2E2E2E"/>
                </a:solidFill>
              </a:rPr>
              <a:t>(22) Apartaos de toda especie de mal. (23)  Y el Dios de paz os santifique en todo; para que vuestro espíritu y alma y cuerpo sea guardado entero sin reprensión para la venida de nuestro Señor Jesucristo.  (24)  Fiel es el que os ha llamado; el cual también lo hará.</a:t>
            </a:r>
          </a:p>
          <a:p>
            <a:pPr lvl="0" rtl="0" algn="ctr">
              <a:spcBef>
                <a:spcPts val="0"/>
              </a:spcBef>
              <a:buNone/>
            </a:pPr>
            <a:r>
              <a:t/>
            </a:r>
            <a:endParaRPr sz="2700">
              <a:solidFill>
                <a:srgbClr val="2E2E2E"/>
              </a:solidFill>
            </a:endParaRPr>
          </a:p>
          <a:p>
            <a:pPr lvl="0" rtl="0" algn="ctr">
              <a:spcBef>
                <a:spcPts val="0"/>
              </a:spcBef>
              <a:buNone/>
            </a:pPr>
            <a:r>
              <a:t/>
            </a:r>
            <a:endParaRPr sz="2700">
              <a:solidFill>
                <a:srgbClr val="2E2E2E"/>
              </a:solidFill>
            </a:endParaRPr>
          </a:p>
          <a:p>
            <a:pPr lvl="0" rtl="0" algn="ctr">
              <a:spcBef>
                <a:spcPts val="0"/>
              </a:spcBef>
              <a:buNone/>
            </a:pPr>
            <a:r>
              <a:t/>
            </a:r>
            <a:endParaRPr sz="27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200">
              <a:solidFill>
                <a:srgbClr val="2E2E2E"/>
              </a:solidFill>
            </a:endParaRPr>
          </a:p>
          <a:p>
            <a:pPr lvl="0" rtl="0" algn="ctr">
              <a:spcBef>
                <a:spcPts val="0"/>
              </a:spcBef>
              <a:buNone/>
            </a:pPr>
            <a:r>
              <a:t/>
            </a:r>
            <a:endParaRPr sz="22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3600">
              <a:solidFill>
                <a:srgbClr val="CC0000"/>
              </a:solidFill>
            </a:endParaRPr>
          </a:p>
          <a:p>
            <a:pPr lvl="0" rtl="0" algn="ctr">
              <a:spcBef>
                <a:spcPts val="0"/>
              </a:spcBef>
              <a:buNone/>
            </a:pPr>
            <a:r>
              <a:t/>
            </a:r>
            <a:endParaRPr sz="3600">
              <a:solidFill>
                <a:srgbClr val="CC0000"/>
              </a:solidFill>
            </a:endParaRPr>
          </a:p>
        </p:txBody>
      </p:sp>
      <p:sp>
        <p:nvSpPr>
          <p:cNvPr id="157" name="Shape 157"/>
          <p:cNvSpPr txBox="1"/>
          <p:nvPr/>
        </p:nvSpPr>
        <p:spPr>
          <a:xfrm>
            <a:off x="0" y="11596"/>
            <a:ext cx="4537200" cy="1724099"/>
          </a:xfrm>
          <a:prstGeom prst="rect">
            <a:avLst/>
          </a:prstGeom>
          <a:noFill/>
          <a:ln>
            <a:noFill/>
          </a:ln>
        </p:spPr>
        <p:txBody>
          <a:bodyPr anchorCtr="0" anchor="t" bIns="91425" lIns="91425" rIns="91425" tIns="91425">
            <a:noAutofit/>
          </a:bodyPr>
          <a:lstStyle/>
          <a:p>
            <a:pPr lvl="0" rtl="0" algn="ctr">
              <a:spcBef>
                <a:spcPts val="0"/>
              </a:spcBef>
              <a:buNone/>
            </a:pPr>
            <a:r>
              <a:rPr lang="en" sz="2800">
                <a:solidFill>
                  <a:srgbClr val="FFFFFF"/>
                </a:solidFill>
              </a:rPr>
              <a:t>Pursue Growth in Sanctification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161" name="Shape 161"/>
        <p:cNvGrpSpPr/>
        <p:nvPr/>
      </p:nvGrpSpPr>
      <p:grpSpPr>
        <a:xfrm>
          <a:off x="0" y="0"/>
          <a:ext cx="0" cy="0"/>
          <a:chOff x="0" y="0"/>
          <a:chExt cx="0" cy="0"/>
        </a:xfrm>
      </p:grpSpPr>
      <p:sp>
        <p:nvSpPr>
          <p:cNvPr id="162" name="Shape 162"/>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63" name="Shape 163"/>
          <p:cNvSpPr/>
          <p:nvPr/>
        </p:nvSpPr>
        <p:spPr>
          <a:xfrm>
            <a:off x="4537275" y="0"/>
            <a:ext cx="4606799" cy="5143499"/>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164" name="Shape 164"/>
          <p:cNvSpPr txBox="1"/>
          <p:nvPr/>
        </p:nvSpPr>
        <p:spPr>
          <a:xfrm>
            <a:off x="0" y="106500"/>
            <a:ext cx="4537200" cy="1724099"/>
          </a:xfrm>
          <a:prstGeom prst="rect">
            <a:avLst/>
          </a:prstGeom>
          <a:noFill/>
          <a:ln>
            <a:noFill/>
          </a:ln>
        </p:spPr>
        <p:txBody>
          <a:bodyPr anchorCtr="0" anchor="t" bIns="91425" lIns="91425" rIns="91425" tIns="91425">
            <a:noAutofit/>
          </a:bodyPr>
          <a:lstStyle/>
          <a:p>
            <a:pPr lvl="0" rtl="0" algn="ctr">
              <a:spcBef>
                <a:spcPts val="0"/>
              </a:spcBef>
              <a:buNone/>
            </a:pPr>
            <a:r>
              <a:rPr lang="en" sz="2800">
                <a:solidFill>
                  <a:srgbClr val="FFFFFF"/>
                </a:solidFill>
              </a:rPr>
              <a:t>Acknowledge the </a:t>
            </a:r>
          </a:p>
          <a:p>
            <a:pPr lvl="0" rtl="0" algn="ctr">
              <a:spcBef>
                <a:spcPts val="0"/>
              </a:spcBef>
              <a:buNone/>
            </a:pPr>
            <a:r>
              <a:rPr lang="en" sz="2800">
                <a:solidFill>
                  <a:srgbClr val="FFFFFF"/>
                </a:solidFill>
              </a:rPr>
              <a:t>Need for Others</a:t>
            </a:r>
          </a:p>
        </p:txBody>
      </p:sp>
      <p:sp>
        <p:nvSpPr>
          <p:cNvPr id="165" name="Shape 165"/>
          <p:cNvSpPr txBox="1"/>
          <p:nvPr/>
        </p:nvSpPr>
        <p:spPr>
          <a:xfrm>
            <a:off x="4526950" y="70500"/>
            <a:ext cx="4606799" cy="1288500"/>
          </a:xfrm>
          <a:prstGeom prst="rect">
            <a:avLst/>
          </a:prstGeom>
          <a:noFill/>
          <a:ln>
            <a:noFill/>
          </a:ln>
        </p:spPr>
        <p:txBody>
          <a:bodyPr anchorCtr="0" anchor="t" bIns="91425" lIns="91425" rIns="91425" tIns="91425">
            <a:noAutofit/>
          </a:bodyPr>
          <a:lstStyle/>
          <a:p>
            <a:pPr lvl="0" rtl="0" algn="ctr">
              <a:spcBef>
                <a:spcPts val="0"/>
              </a:spcBef>
              <a:buNone/>
            </a:pPr>
            <a:r>
              <a:rPr lang="en" sz="2800"/>
              <a:t>Reconozcan La Necesidad </a:t>
            </a:r>
          </a:p>
          <a:p>
            <a:pPr lvl="0" rtl="0" algn="ctr">
              <a:spcBef>
                <a:spcPts val="0"/>
              </a:spcBef>
              <a:buNone/>
            </a:pPr>
            <a:r>
              <a:rPr lang="en" sz="2800"/>
              <a:t>de Los Demás</a:t>
            </a:r>
          </a:p>
          <a:p>
            <a:pPr lvl="0" rtl="0">
              <a:spcBef>
                <a:spcPts val="0"/>
              </a:spcBef>
              <a:buNone/>
            </a:pPr>
            <a:r>
              <a:t/>
            </a:r>
            <a:endParaRPr sz="3000"/>
          </a:p>
          <a:p>
            <a:pPr lvl="0" rtl="0">
              <a:spcBef>
                <a:spcPts val="0"/>
              </a:spcBef>
              <a:buNone/>
            </a:pPr>
            <a:r>
              <a:t/>
            </a:r>
            <a:endParaRPr/>
          </a:p>
        </p:txBody>
      </p:sp>
      <p:sp>
        <p:nvSpPr>
          <p:cNvPr id="166" name="Shape 166"/>
          <p:cNvSpPr txBox="1"/>
          <p:nvPr/>
        </p:nvSpPr>
        <p:spPr>
          <a:xfrm>
            <a:off x="180450" y="1275650"/>
            <a:ext cx="4124399" cy="3070199"/>
          </a:xfrm>
          <a:prstGeom prst="rect">
            <a:avLst/>
          </a:prstGeom>
          <a:solidFill>
            <a:srgbClr val="2E2E2E"/>
          </a:solidFill>
          <a:ln cap="flat" cmpd="sng" w="28575">
            <a:solidFill>
              <a:srgbClr val="2E2E2E"/>
            </a:solidFill>
            <a:prstDash val="solid"/>
            <a:round/>
            <a:headEnd len="med" w="med" type="none"/>
            <a:tailEnd len="med" w="med" type="none"/>
          </a:ln>
        </p:spPr>
        <p:txBody>
          <a:bodyPr anchorCtr="0" anchor="t" bIns="91425" lIns="91425" rIns="91425" tIns="91425">
            <a:noAutofit/>
          </a:bodyPr>
          <a:lstStyle/>
          <a:p>
            <a:pPr lvl="0" rtl="0">
              <a:lnSpc>
                <a:spcPct val="100000"/>
              </a:lnSpc>
              <a:spcBef>
                <a:spcPts val="0"/>
              </a:spcBef>
              <a:buNone/>
            </a:pPr>
            <a:r>
              <a:rPr lang="en" sz="2200">
                <a:solidFill>
                  <a:srgbClr val="FFFFFF"/>
                </a:solidFill>
              </a:rPr>
              <a:t>25  Brothers and sisters, pray for us.  26  Greet all God's people with a holy kiss.  27  I charge you before the Lord to have this letter read to all the brothers and sisters.  28  The grace of our Lord Jesus Christ be with you.</a:t>
            </a:r>
          </a:p>
          <a:p>
            <a:pPr lvl="0" rtl="0">
              <a:lnSpc>
                <a:spcPct val="100000"/>
              </a:lnSpc>
              <a:spcBef>
                <a:spcPts val="0"/>
              </a:spcBef>
              <a:buNone/>
            </a:pPr>
            <a:r>
              <a:t/>
            </a:r>
            <a:endParaRPr sz="2200"/>
          </a:p>
          <a:p>
            <a:pPr lvl="0" rtl="0" algn="ctr">
              <a:spcBef>
                <a:spcPts val="0"/>
              </a:spcBef>
              <a:buNone/>
            </a:pPr>
            <a:r>
              <a:t/>
            </a:r>
            <a:endParaRPr sz="2400">
              <a:solidFill>
                <a:srgbClr val="990000"/>
              </a:solidFill>
            </a:endParaRPr>
          </a:p>
          <a:p>
            <a:pPr lvl="0" rtl="0" algn="ctr">
              <a:spcBef>
                <a:spcPts val="0"/>
              </a:spcBef>
              <a:buNone/>
            </a:pPr>
            <a:r>
              <a:t/>
            </a:r>
            <a:endParaRPr sz="2400">
              <a:solidFill>
                <a:srgbClr val="990000"/>
              </a:solidFill>
            </a:endParaRPr>
          </a:p>
          <a:p>
            <a:pPr lvl="0" rtl="0" algn="l">
              <a:spcBef>
                <a:spcPts val="0"/>
              </a:spcBef>
              <a:buNone/>
            </a:pPr>
            <a:r>
              <a:t/>
            </a:r>
            <a:endParaRPr sz="3600">
              <a:solidFill>
                <a:srgbClr val="CC0000"/>
              </a:solidFill>
            </a:endParaRPr>
          </a:p>
        </p:txBody>
      </p:sp>
      <p:sp>
        <p:nvSpPr>
          <p:cNvPr id="167" name="Shape 167"/>
          <p:cNvSpPr txBox="1"/>
          <p:nvPr/>
        </p:nvSpPr>
        <p:spPr>
          <a:xfrm>
            <a:off x="4631025" y="1224400"/>
            <a:ext cx="4419299" cy="2926499"/>
          </a:xfrm>
          <a:prstGeom prst="rect">
            <a:avLst/>
          </a:prstGeom>
          <a:solidFill>
            <a:srgbClr val="A4C2F4"/>
          </a:solidFill>
          <a:ln>
            <a:noFill/>
          </a:ln>
        </p:spPr>
        <p:txBody>
          <a:bodyPr anchorCtr="0" anchor="t" bIns="91425" lIns="91425" rIns="91425" tIns="91425">
            <a:noAutofit/>
          </a:bodyPr>
          <a:lstStyle/>
          <a:p>
            <a:pPr lvl="0" rtl="0" algn="l">
              <a:spcBef>
                <a:spcPts val="0"/>
              </a:spcBef>
              <a:buNone/>
            </a:pPr>
            <a:r>
              <a:rPr lang="en" sz="2200">
                <a:solidFill>
                  <a:srgbClr val="2E2E2E"/>
                </a:solidFill>
              </a:rPr>
              <a:t>(25)  Hermanos, orad por nosotros.  (26)  Saludad á todos los hermanos en ósculo santo.  (27)  Conjúroos por el Señor, que esta carta sea leída á todos los santos hermanos.  (28)  La gracia de nuestro Señor Jesucristo sea con vosotros. </a:t>
            </a:r>
          </a:p>
          <a:p>
            <a:pPr lvl="0" rtl="0" algn="ctr">
              <a:spcBef>
                <a:spcPts val="0"/>
              </a:spcBef>
              <a:buNone/>
            </a:pPr>
            <a:r>
              <a:t/>
            </a:r>
            <a:endParaRPr sz="2700">
              <a:solidFill>
                <a:srgbClr val="2E2E2E"/>
              </a:solidFill>
            </a:endParaRPr>
          </a:p>
          <a:p>
            <a:pPr lvl="0" rtl="0" algn="ctr">
              <a:spcBef>
                <a:spcPts val="0"/>
              </a:spcBef>
              <a:buNone/>
            </a:pPr>
            <a:r>
              <a:t/>
            </a:r>
            <a:endParaRPr sz="2700">
              <a:solidFill>
                <a:srgbClr val="2E2E2E"/>
              </a:solidFill>
            </a:endParaRPr>
          </a:p>
          <a:p>
            <a:pPr lvl="0" rtl="0" algn="ctr">
              <a:spcBef>
                <a:spcPts val="0"/>
              </a:spcBef>
              <a:buNone/>
            </a:pPr>
            <a:r>
              <a:t/>
            </a:r>
            <a:endParaRPr sz="27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200">
              <a:solidFill>
                <a:srgbClr val="2E2E2E"/>
              </a:solidFill>
            </a:endParaRPr>
          </a:p>
          <a:p>
            <a:pPr lvl="0" rtl="0" algn="ctr">
              <a:spcBef>
                <a:spcPts val="0"/>
              </a:spcBef>
              <a:buNone/>
            </a:pPr>
            <a:r>
              <a:t/>
            </a:r>
            <a:endParaRPr sz="22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3600">
              <a:solidFill>
                <a:srgbClr val="CC0000"/>
              </a:solidFill>
            </a:endParaRPr>
          </a:p>
          <a:p>
            <a:pPr lvl="0" rtl="0" algn="ctr">
              <a:spcBef>
                <a:spcPts val="0"/>
              </a:spcBef>
              <a:buNone/>
            </a:pPr>
            <a:r>
              <a:t/>
            </a:r>
            <a:endParaRPr sz="3600">
              <a:solidFill>
                <a:srgbClr val="CC0000"/>
              </a:solidFil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171" name="Shape 171"/>
        <p:cNvGrpSpPr/>
        <p:nvPr/>
      </p:nvGrpSpPr>
      <p:grpSpPr>
        <a:xfrm>
          <a:off x="0" y="0"/>
          <a:ext cx="0" cy="0"/>
          <a:chOff x="0" y="0"/>
          <a:chExt cx="0" cy="0"/>
        </a:xfrm>
      </p:grpSpPr>
      <p:sp>
        <p:nvSpPr>
          <p:cNvPr id="172" name="Shape 172"/>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3" name="Shape 173"/>
          <p:cNvSpPr/>
          <p:nvPr/>
        </p:nvSpPr>
        <p:spPr>
          <a:xfrm>
            <a:off x="4375775" y="0"/>
            <a:ext cx="4768200" cy="5143499"/>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174" name="Shape 174"/>
          <p:cNvSpPr txBox="1"/>
          <p:nvPr/>
        </p:nvSpPr>
        <p:spPr>
          <a:xfrm>
            <a:off x="0" y="106500"/>
            <a:ext cx="4537200" cy="1724099"/>
          </a:xfrm>
          <a:prstGeom prst="rect">
            <a:avLst/>
          </a:prstGeom>
          <a:noFill/>
          <a:ln>
            <a:noFill/>
          </a:ln>
        </p:spPr>
        <p:txBody>
          <a:bodyPr anchorCtr="0" anchor="t" bIns="91425" lIns="91425" rIns="91425" tIns="91425">
            <a:noAutofit/>
          </a:bodyPr>
          <a:lstStyle/>
          <a:p>
            <a:pPr lvl="0" rtl="0" algn="ctr">
              <a:spcBef>
                <a:spcPts val="0"/>
              </a:spcBef>
              <a:buNone/>
            </a:pPr>
            <a:r>
              <a:rPr lang="en" sz="2800">
                <a:solidFill>
                  <a:srgbClr val="FFFFFF"/>
                </a:solidFill>
              </a:rPr>
              <a:t>Until He Returns</a:t>
            </a:r>
          </a:p>
        </p:txBody>
      </p:sp>
      <p:sp>
        <p:nvSpPr>
          <p:cNvPr id="175" name="Shape 175"/>
          <p:cNvSpPr txBox="1"/>
          <p:nvPr/>
        </p:nvSpPr>
        <p:spPr>
          <a:xfrm>
            <a:off x="4526950" y="70500"/>
            <a:ext cx="4606799" cy="608400"/>
          </a:xfrm>
          <a:prstGeom prst="rect">
            <a:avLst/>
          </a:prstGeom>
          <a:noFill/>
          <a:ln>
            <a:noFill/>
          </a:ln>
        </p:spPr>
        <p:txBody>
          <a:bodyPr anchorCtr="0" anchor="t" bIns="91425" lIns="91425" rIns="91425" tIns="91425">
            <a:noAutofit/>
          </a:bodyPr>
          <a:lstStyle/>
          <a:p>
            <a:pPr lvl="0" rtl="0" algn="ctr">
              <a:spcBef>
                <a:spcPts val="0"/>
              </a:spcBef>
              <a:buNone/>
            </a:pPr>
            <a:r>
              <a:rPr lang="en" sz="2800"/>
              <a:t>Hasta Que El Vuelva</a:t>
            </a:r>
          </a:p>
          <a:p>
            <a:pPr lvl="0" rtl="0">
              <a:spcBef>
                <a:spcPts val="0"/>
              </a:spcBef>
              <a:buNone/>
            </a:pPr>
            <a:r>
              <a:t/>
            </a:r>
            <a:endParaRPr sz="3000"/>
          </a:p>
          <a:p>
            <a:pPr lvl="0" rtl="0">
              <a:spcBef>
                <a:spcPts val="0"/>
              </a:spcBef>
              <a:buNone/>
            </a:pPr>
            <a:r>
              <a:t/>
            </a:r>
            <a:endParaRPr/>
          </a:p>
        </p:txBody>
      </p:sp>
      <p:sp>
        <p:nvSpPr>
          <p:cNvPr id="176" name="Shape 176"/>
          <p:cNvSpPr txBox="1"/>
          <p:nvPr/>
        </p:nvSpPr>
        <p:spPr>
          <a:xfrm>
            <a:off x="49175" y="623400"/>
            <a:ext cx="4283100" cy="3070199"/>
          </a:xfrm>
          <a:prstGeom prst="rect">
            <a:avLst/>
          </a:prstGeom>
          <a:solidFill>
            <a:srgbClr val="2E2E2E"/>
          </a:solidFill>
          <a:ln cap="flat" cmpd="sng" w="28575">
            <a:solidFill>
              <a:srgbClr val="2E2E2E"/>
            </a:solidFill>
            <a:prstDash val="solid"/>
            <a:round/>
            <a:headEnd len="med" w="med" type="none"/>
            <a:tailEnd len="med" w="med" type="none"/>
          </a:ln>
        </p:spPr>
        <p:txBody>
          <a:bodyPr anchorCtr="0" anchor="t" bIns="91425" lIns="91425" rIns="91425" tIns="91425">
            <a:noAutofit/>
          </a:bodyPr>
          <a:lstStyle/>
          <a:p>
            <a:pPr lvl="0" rtl="0">
              <a:lnSpc>
                <a:spcPct val="100000"/>
              </a:lnSpc>
              <a:spcBef>
                <a:spcPts val="0"/>
              </a:spcBef>
              <a:buNone/>
            </a:pPr>
            <a:r>
              <a:t/>
            </a:r>
            <a:endParaRPr sz="2200">
              <a:solidFill>
                <a:srgbClr val="FFFFFF"/>
              </a:solidFill>
            </a:endParaRPr>
          </a:p>
          <a:p>
            <a:pPr indent="-355600" lvl="0" marL="457200" rtl="0">
              <a:lnSpc>
                <a:spcPct val="115000"/>
              </a:lnSpc>
              <a:spcBef>
                <a:spcPts val="0"/>
              </a:spcBef>
              <a:buClr>
                <a:srgbClr val="FFFFFF"/>
              </a:buClr>
              <a:buSzPct val="100000"/>
              <a:buChar char="➔"/>
            </a:pPr>
            <a:r>
              <a:rPr lang="en" sz="2000">
                <a:solidFill>
                  <a:srgbClr val="FFFFFF"/>
                </a:solidFill>
              </a:rPr>
              <a:t>Be Spiritually Awake and Sober</a:t>
            </a:r>
          </a:p>
          <a:p>
            <a:pPr indent="-355600" lvl="0" marL="457200" rtl="0">
              <a:lnSpc>
                <a:spcPct val="115000"/>
              </a:lnSpc>
              <a:spcBef>
                <a:spcPts val="0"/>
              </a:spcBef>
              <a:buClr>
                <a:srgbClr val="FFFFFF"/>
              </a:buClr>
              <a:buSzPct val="100000"/>
              <a:buChar char="➔"/>
            </a:pPr>
            <a:r>
              <a:rPr lang="en" sz="2000">
                <a:solidFill>
                  <a:srgbClr val="FFFFFF"/>
                </a:solidFill>
              </a:rPr>
              <a:t>Be an Encourager</a:t>
            </a:r>
          </a:p>
          <a:p>
            <a:pPr indent="-355600" lvl="0" marL="457200" rtl="0">
              <a:lnSpc>
                <a:spcPct val="115000"/>
              </a:lnSpc>
              <a:spcBef>
                <a:spcPts val="0"/>
              </a:spcBef>
              <a:buClr>
                <a:srgbClr val="FFFFFF"/>
              </a:buClr>
              <a:buSzPct val="100000"/>
              <a:buChar char="➔"/>
            </a:pPr>
            <a:r>
              <a:rPr lang="en" sz="2000">
                <a:solidFill>
                  <a:srgbClr val="FFFFFF"/>
                </a:solidFill>
              </a:rPr>
              <a:t>Hold Leaders in Highest Regard</a:t>
            </a:r>
          </a:p>
          <a:p>
            <a:pPr indent="-355600" lvl="0" marL="457200" rtl="0">
              <a:lnSpc>
                <a:spcPct val="100000"/>
              </a:lnSpc>
              <a:spcBef>
                <a:spcPts val="0"/>
              </a:spcBef>
              <a:buClr>
                <a:srgbClr val="FFFFFF"/>
              </a:buClr>
              <a:buSzPct val="100000"/>
              <a:buChar char="➔"/>
            </a:pPr>
            <a:r>
              <a:rPr lang="en" sz="2000">
                <a:solidFill>
                  <a:srgbClr val="FFFFFF"/>
                </a:solidFill>
              </a:rPr>
              <a:t>Do What is Good for Each Other</a:t>
            </a:r>
          </a:p>
          <a:p>
            <a:pPr indent="-355600" lvl="0" marL="457200" rtl="0">
              <a:lnSpc>
                <a:spcPct val="115000"/>
              </a:lnSpc>
              <a:spcBef>
                <a:spcPts val="0"/>
              </a:spcBef>
              <a:buClr>
                <a:srgbClr val="FFFFFF"/>
              </a:buClr>
              <a:buSzPct val="100000"/>
              <a:buChar char="➔"/>
            </a:pPr>
            <a:r>
              <a:rPr lang="en" sz="2000">
                <a:solidFill>
                  <a:srgbClr val="FFFFFF"/>
                </a:solidFill>
              </a:rPr>
              <a:t>Keep a Strong Devotional Life</a:t>
            </a:r>
          </a:p>
          <a:p>
            <a:pPr indent="-355600" lvl="0" marL="457200" rtl="0">
              <a:lnSpc>
                <a:spcPct val="100000"/>
              </a:lnSpc>
              <a:spcBef>
                <a:spcPts val="0"/>
              </a:spcBef>
              <a:buClr>
                <a:srgbClr val="FFFFFF"/>
              </a:buClr>
              <a:buSzPct val="100000"/>
              <a:buChar char="➔"/>
            </a:pPr>
            <a:r>
              <a:rPr lang="en" sz="2000">
                <a:solidFill>
                  <a:srgbClr val="FFFFFF"/>
                </a:solidFill>
              </a:rPr>
              <a:t>Remain Responsive to the Holy Spirit</a:t>
            </a:r>
          </a:p>
          <a:p>
            <a:pPr indent="-355600" lvl="0" marL="457200" rtl="0">
              <a:lnSpc>
                <a:spcPct val="115000"/>
              </a:lnSpc>
              <a:spcBef>
                <a:spcPts val="0"/>
              </a:spcBef>
              <a:buClr>
                <a:srgbClr val="FFFFFF"/>
              </a:buClr>
              <a:buSzPct val="100000"/>
              <a:buChar char="➔"/>
            </a:pPr>
            <a:r>
              <a:rPr lang="en" sz="2000">
                <a:solidFill>
                  <a:srgbClr val="FFFFFF"/>
                </a:solidFill>
              </a:rPr>
              <a:t>Pursue Growth in Sanctification</a:t>
            </a:r>
          </a:p>
          <a:p>
            <a:pPr indent="-355600" lvl="0" marL="457200" rtl="0">
              <a:lnSpc>
                <a:spcPct val="115000"/>
              </a:lnSpc>
              <a:spcBef>
                <a:spcPts val="0"/>
              </a:spcBef>
              <a:buClr>
                <a:srgbClr val="FFFFFF"/>
              </a:buClr>
              <a:buSzPct val="100000"/>
              <a:buChar char="➔"/>
            </a:pPr>
            <a:r>
              <a:rPr lang="en" sz="2000">
                <a:solidFill>
                  <a:srgbClr val="FFFFFF"/>
                </a:solidFill>
              </a:rPr>
              <a:t>Acknowledge the Need for Others</a:t>
            </a:r>
          </a:p>
          <a:p>
            <a:pPr lvl="0" rtl="0">
              <a:lnSpc>
                <a:spcPct val="100000"/>
              </a:lnSpc>
              <a:spcBef>
                <a:spcPts val="0"/>
              </a:spcBef>
              <a:buNone/>
            </a:pPr>
            <a:r>
              <a:t/>
            </a:r>
            <a:endParaRPr sz="2200">
              <a:solidFill>
                <a:srgbClr val="FFFFFF"/>
              </a:solidFill>
            </a:endParaRPr>
          </a:p>
          <a:p>
            <a:pPr lvl="0" rtl="0" algn="ctr">
              <a:spcBef>
                <a:spcPts val="0"/>
              </a:spcBef>
              <a:buNone/>
            </a:pPr>
            <a:r>
              <a:t/>
            </a:r>
            <a:endParaRPr sz="2400">
              <a:solidFill>
                <a:srgbClr val="990000"/>
              </a:solidFill>
            </a:endParaRPr>
          </a:p>
          <a:p>
            <a:pPr lvl="0" rtl="0" algn="ctr">
              <a:spcBef>
                <a:spcPts val="0"/>
              </a:spcBef>
              <a:buNone/>
            </a:pPr>
            <a:r>
              <a:t/>
            </a:r>
            <a:endParaRPr sz="2400">
              <a:solidFill>
                <a:srgbClr val="990000"/>
              </a:solidFill>
            </a:endParaRPr>
          </a:p>
          <a:p>
            <a:pPr lvl="0" rtl="0" algn="l">
              <a:spcBef>
                <a:spcPts val="0"/>
              </a:spcBef>
              <a:buNone/>
            </a:pPr>
            <a:r>
              <a:t/>
            </a:r>
            <a:endParaRPr sz="3600">
              <a:solidFill>
                <a:srgbClr val="CC0000"/>
              </a:solidFill>
            </a:endParaRPr>
          </a:p>
        </p:txBody>
      </p:sp>
      <p:sp>
        <p:nvSpPr>
          <p:cNvPr id="177" name="Shape 177"/>
          <p:cNvSpPr txBox="1"/>
          <p:nvPr/>
        </p:nvSpPr>
        <p:spPr>
          <a:xfrm>
            <a:off x="4491275" y="599025"/>
            <a:ext cx="4537200" cy="3999299"/>
          </a:xfrm>
          <a:prstGeom prst="rect">
            <a:avLst/>
          </a:prstGeom>
          <a:solidFill>
            <a:srgbClr val="A4C2F4"/>
          </a:solidFill>
          <a:ln>
            <a:noFill/>
          </a:ln>
        </p:spPr>
        <p:txBody>
          <a:bodyPr anchorCtr="0" anchor="t" bIns="91425" lIns="91425" rIns="91425" tIns="91425">
            <a:noAutofit/>
          </a:bodyPr>
          <a:lstStyle/>
          <a:p>
            <a:pPr indent="-349250" lvl="0" marL="457200" rtl="0" algn="l">
              <a:spcBef>
                <a:spcPts val="0"/>
              </a:spcBef>
              <a:buClr>
                <a:srgbClr val="2E2E2E"/>
              </a:buClr>
              <a:buSzPct val="100000"/>
              <a:buChar char="➔"/>
            </a:pPr>
            <a:r>
              <a:rPr lang="en" sz="1900">
                <a:solidFill>
                  <a:srgbClr val="2E2E2E"/>
                </a:solidFill>
              </a:rPr>
              <a:t>Sean Despiertos Espiritualmente y Sobrios</a:t>
            </a:r>
          </a:p>
          <a:p>
            <a:pPr indent="-349250" lvl="0" marL="457200" rtl="0" algn="l">
              <a:spcBef>
                <a:spcPts val="0"/>
              </a:spcBef>
              <a:buClr>
                <a:srgbClr val="2E2E2E"/>
              </a:buClr>
              <a:buSzPct val="100000"/>
              <a:buChar char="➔"/>
            </a:pPr>
            <a:r>
              <a:rPr lang="en" sz="1900">
                <a:solidFill>
                  <a:srgbClr val="2E2E2E"/>
                </a:solidFill>
              </a:rPr>
              <a:t>Sea un Motivador</a:t>
            </a:r>
          </a:p>
          <a:p>
            <a:pPr indent="-349250" lvl="0" marL="457200" rtl="0" algn="l">
              <a:spcBef>
                <a:spcPts val="0"/>
              </a:spcBef>
              <a:buClr>
                <a:srgbClr val="2E2E2E"/>
              </a:buClr>
              <a:buSzPct val="100000"/>
              <a:buChar char="➔"/>
            </a:pPr>
            <a:r>
              <a:rPr lang="en" sz="1900">
                <a:solidFill>
                  <a:srgbClr val="2E2E2E"/>
                </a:solidFill>
              </a:rPr>
              <a:t>Mantengan a Los Lideres en Alta Estima</a:t>
            </a:r>
          </a:p>
          <a:p>
            <a:pPr indent="-349250" lvl="0" marL="457200" rtl="0" algn="l">
              <a:spcBef>
                <a:spcPts val="0"/>
              </a:spcBef>
              <a:buClr>
                <a:srgbClr val="2E2E2E"/>
              </a:buClr>
              <a:buSzPct val="100000"/>
              <a:buChar char="➔"/>
            </a:pPr>
            <a:r>
              <a:rPr lang="en" sz="1900">
                <a:solidFill>
                  <a:srgbClr val="2E2E2E"/>
                </a:solidFill>
              </a:rPr>
              <a:t>Hagan Lo Que es Bueno el Uno para el Otro</a:t>
            </a:r>
          </a:p>
          <a:p>
            <a:pPr indent="-349250" lvl="0" marL="457200" rtl="0" algn="l">
              <a:spcBef>
                <a:spcPts val="0"/>
              </a:spcBef>
              <a:buClr>
                <a:srgbClr val="2E2E2E"/>
              </a:buClr>
              <a:buSzPct val="100000"/>
              <a:buChar char="➔"/>
            </a:pPr>
            <a:r>
              <a:rPr lang="en" sz="1900">
                <a:solidFill>
                  <a:srgbClr val="2E2E2E"/>
                </a:solidFill>
              </a:rPr>
              <a:t>Mantengan Una Fuerte Vida Devocional</a:t>
            </a:r>
          </a:p>
          <a:p>
            <a:pPr indent="-349250" lvl="0" marL="457200" rtl="0" algn="l">
              <a:spcBef>
                <a:spcPts val="0"/>
              </a:spcBef>
              <a:buClr>
                <a:srgbClr val="2E2E2E"/>
              </a:buClr>
              <a:buSzPct val="100000"/>
              <a:buChar char="➔"/>
            </a:pPr>
            <a:r>
              <a:rPr lang="en" sz="1900">
                <a:solidFill>
                  <a:srgbClr val="2E2E2E"/>
                </a:solidFill>
              </a:rPr>
              <a:t>Sigan Respondiendo al Espíritu Santo</a:t>
            </a:r>
          </a:p>
          <a:p>
            <a:pPr indent="-349250" lvl="0" marL="457200" rtl="0" algn="l">
              <a:spcBef>
                <a:spcPts val="0"/>
              </a:spcBef>
              <a:buClr>
                <a:srgbClr val="2E2E2E"/>
              </a:buClr>
              <a:buSzPct val="100000"/>
              <a:buChar char="➔"/>
            </a:pPr>
            <a:r>
              <a:rPr lang="en" sz="1900">
                <a:solidFill>
                  <a:srgbClr val="2E2E2E"/>
                </a:solidFill>
              </a:rPr>
              <a:t>Busquen el Crecimiento en La Santificación</a:t>
            </a:r>
          </a:p>
          <a:p>
            <a:pPr indent="-349250" lvl="0" marL="457200" rtl="0" algn="l">
              <a:spcBef>
                <a:spcPts val="0"/>
              </a:spcBef>
              <a:buClr>
                <a:srgbClr val="2E2E2E"/>
              </a:buClr>
              <a:buSzPct val="100000"/>
              <a:buChar char="➔"/>
            </a:pPr>
            <a:r>
              <a:rPr lang="en" sz="1900">
                <a:solidFill>
                  <a:srgbClr val="2E2E2E"/>
                </a:solidFill>
              </a:rPr>
              <a:t>Reconozcan La Necesidad de Los Demás</a:t>
            </a:r>
          </a:p>
          <a:p>
            <a:pPr lvl="0" rtl="0" algn="l">
              <a:spcBef>
                <a:spcPts val="0"/>
              </a:spcBef>
              <a:buNone/>
            </a:pPr>
            <a:r>
              <a:t/>
            </a:r>
            <a:endParaRPr sz="2000">
              <a:solidFill>
                <a:srgbClr val="2E2E2E"/>
              </a:solidFill>
            </a:endParaRPr>
          </a:p>
          <a:p>
            <a:pPr lvl="0" rtl="0" algn="l">
              <a:spcBef>
                <a:spcPts val="0"/>
              </a:spcBef>
              <a:buNone/>
            </a:pPr>
            <a:r>
              <a:t/>
            </a:r>
            <a:endParaRPr sz="2000">
              <a:solidFill>
                <a:srgbClr val="2E2E2E"/>
              </a:solidFill>
            </a:endParaRPr>
          </a:p>
          <a:p>
            <a:pPr lvl="0" rtl="0" algn="l">
              <a:spcBef>
                <a:spcPts val="0"/>
              </a:spcBef>
              <a:buNone/>
            </a:pPr>
            <a:r>
              <a:t/>
            </a:r>
            <a:endParaRPr sz="20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200">
              <a:solidFill>
                <a:srgbClr val="2E2E2E"/>
              </a:solidFill>
            </a:endParaRPr>
          </a:p>
          <a:p>
            <a:pPr lvl="0" rtl="0" algn="ctr">
              <a:spcBef>
                <a:spcPts val="0"/>
              </a:spcBef>
              <a:buNone/>
            </a:pPr>
            <a:r>
              <a:t/>
            </a:r>
            <a:endParaRPr sz="22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3600">
              <a:solidFill>
                <a:srgbClr val="CC0000"/>
              </a:solidFill>
            </a:endParaRPr>
          </a:p>
          <a:p>
            <a:pPr lvl="0" rtl="0" algn="ctr">
              <a:spcBef>
                <a:spcPts val="0"/>
              </a:spcBef>
              <a:buNone/>
            </a:pPr>
            <a:r>
              <a:t/>
            </a:r>
            <a:endParaRPr sz="3600">
              <a:solidFill>
                <a:srgbClr val="CC0000"/>
              </a:solidFil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67" name="Shape 67"/>
        <p:cNvGrpSpPr/>
        <p:nvPr/>
      </p:nvGrpSpPr>
      <p:grpSpPr>
        <a:xfrm>
          <a:off x="0" y="0"/>
          <a:ext cx="0" cy="0"/>
          <a:chOff x="0" y="0"/>
          <a:chExt cx="0" cy="0"/>
        </a:xfrm>
      </p:grpSpPr>
      <p:sp>
        <p:nvSpPr>
          <p:cNvPr id="68" name="Shape 68"/>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9" name="Shape 69"/>
          <p:cNvSpPr/>
          <p:nvPr/>
        </p:nvSpPr>
        <p:spPr>
          <a:xfrm>
            <a:off x="4537275" y="0"/>
            <a:ext cx="4606799" cy="5143499"/>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70" name="Shape 70"/>
          <p:cNvSpPr txBox="1"/>
          <p:nvPr/>
        </p:nvSpPr>
        <p:spPr>
          <a:xfrm>
            <a:off x="205125" y="406075"/>
            <a:ext cx="4136400" cy="3580500"/>
          </a:xfrm>
          <a:prstGeom prst="rect">
            <a:avLst/>
          </a:prstGeom>
          <a:noFill/>
          <a:ln>
            <a:noFill/>
          </a:ln>
        </p:spPr>
        <p:txBody>
          <a:bodyPr anchorCtr="0" anchor="t" bIns="91425" lIns="91425" rIns="91425" tIns="91425">
            <a:noAutofit/>
          </a:bodyPr>
          <a:lstStyle/>
          <a:p>
            <a:pPr lvl="0" rtl="0">
              <a:lnSpc>
                <a:spcPct val="100000"/>
              </a:lnSpc>
              <a:spcBef>
                <a:spcPts val="0"/>
              </a:spcBef>
              <a:buNone/>
            </a:pPr>
            <a:r>
              <a:rPr lang="en" sz="2800">
                <a:solidFill>
                  <a:srgbClr val="FFFFFF"/>
                </a:solidFill>
              </a:rPr>
              <a:t>1Th 5:1-5 NIV  Now, brothers and sisters, about times and dates we do not need to write to you,  2  for you know very well that the day of the Lord will come like a </a:t>
            </a:r>
            <a:r>
              <a:rPr b="1" lang="en" sz="2800">
                <a:solidFill>
                  <a:srgbClr val="6D9EEB"/>
                </a:solidFill>
              </a:rPr>
              <a:t>thief in the night.  </a:t>
            </a:r>
          </a:p>
        </p:txBody>
      </p:sp>
      <p:sp>
        <p:nvSpPr>
          <p:cNvPr id="71" name="Shape 71"/>
          <p:cNvSpPr txBox="1"/>
          <p:nvPr/>
        </p:nvSpPr>
        <p:spPr>
          <a:xfrm>
            <a:off x="4713975" y="386275"/>
            <a:ext cx="4253399" cy="3620099"/>
          </a:xfrm>
          <a:prstGeom prst="rect">
            <a:avLst/>
          </a:prstGeom>
          <a:noFill/>
          <a:ln>
            <a:noFill/>
          </a:ln>
        </p:spPr>
        <p:txBody>
          <a:bodyPr anchorCtr="0" anchor="t" bIns="91425" lIns="91425" rIns="91425" tIns="91425">
            <a:noAutofit/>
          </a:bodyPr>
          <a:lstStyle/>
          <a:p>
            <a:pPr lvl="0" rtl="0">
              <a:spcBef>
                <a:spcPts val="0"/>
              </a:spcBef>
              <a:buNone/>
            </a:pPr>
            <a:r>
              <a:rPr lang="en" sz="2800"/>
              <a:t>1Th 5:1-5 SRV  EMPERO acerca de los tiempos y de los momentos, no tenéis, hermanos, necesidad de que yo os escriba:  2  Porque vosotros sabéis bien, que el día del Señor vendrá así como </a:t>
            </a:r>
            <a:r>
              <a:rPr b="1" lang="en" sz="2800">
                <a:solidFill>
                  <a:srgbClr val="990000"/>
                </a:solidFill>
              </a:rPr>
              <a:t>ladrón de noche</a:t>
            </a:r>
            <a:r>
              <a:rPr lang="en" sz="2800"/>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75" name="Shape 75"/>
        <p:cNvGrpSpPr/>
        <p:nvPr/>
      </p:nvGrpSpPr>
      <p:grpSpPr>
        <a:xfrm>
          <a:off x="0" y="0"/>
          <a:ext cx="0" cy="0"/>
          <a:chOff x="0" y="0"/>
          <a:chExt cx="0" cy="0"/>
        </a:xfrm>
      </p:grpSpPr>
      <p:sp>
        <p:nvSpPr>
          <p:cNvPr id="76" name="Shape 76"/>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7" name="Shape 77"/>
          <p:cNvSpPr/>
          <p:nvPr/>
        </p:nvSpPr>
        <p:spPr>
          <a:xfrm>
            <a:off x="4537275" y="0"/>
            <a:ext cx="4606799" cy="5143499"/>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78" name="Shape 78"/>
          <p:cNvSpPr txBox="1"/>
          <p:nvPr/>
        </p:nvSpPr>
        <p:spPr>
          <a:xfrm>
            <a:off x="269225" y="502225"/>
            <a:ext cx="4136400" cy="3580500"/>
          </a:xfrm>
          <a:prstGeom prst="rect">
            <a:avLst/>
          </a:prstGeom>
          <a:noFill/>
          <a:ln>
            <a:noFill/>
          </a:ln>
        </p:spPr>
        <p:txBody>
          <a:bodyPr anchorCtr="0" anchor="t" bIns="91425" lIns="91425" rIns="91425" tIns="91425">
            <a:noAutofit/>
          </a:bodyPr>
          <a:lstStyle/>
          <a:p>
            <a:pPr lvl="0" rtl="0">
              <a:lnSpc>
                <a:spcPct val="100000"/>
              </a:lnSpc>
              <a:spcBef>
                <a:spcPts val="0"/>
              </a:spcBef>
              <a:buNone/>
            </a:pPr>
            <a:r>
              <a:rPr lang="en" sz="2800">
                <a:solidFill>
                  <a:srgbClr val="FFFFFF"/>
                </a:solidFill>
              </a:rPr>
              <a:t>3  While people are saying, "Peace and safety," destruction will come on them </a:t>
            </a:r>
            <a:r>
              <a:rPr b="1" lang="en" sz="2800">
                <a:solidFill>
                  <a:srgbClr val="6D9EEB"/>
                </a:solidFill>
              </a:rPr>
              <a:t>suddenly</a:t>
            </a:r>
            <a:r>
              <a:rPr lang="en" sz="2800">
                <a:solidFill>
                  <a:srgbClr val="FFFFFF"/>
                </a:solidFill>
              </a:rPr>
              <a:t>, as labor pains on a pregnant woman, and they will not escape.   </a:t>
            </a:r>
          </a:p>
        </p:txBody>
      </p:sp>
      <p:sp>
        <p:nvSpPr>
          <p:cNvPr id="79" name="Shape 79"/>
          <p:cNvSpPr txBox="1"/>
          <p:nvPr/>
        </p:nvSpPr>
        <p:spPr>
          <a:xfrm>
            <a:off x="4713975" y="657750"/>
            <a:ext cx="4253399" cy="3620099"/>
          </a:xfrm>
          <a:prstGeom prst="rect">
            <a:avLst/>
          </a:prstGeom>
          <a:noFill/>
          <a:ln>
            <a:noFill/>
          </a:ln>
        </p:spPr>
        <p:txBody>
          <a:bodyPr anchorCtr="0" anchor="t" bIns="91425" lIns="91425" rIns="91425" tIns="91425">
            <a:noAutofit/>
          </a:bodyPr>
          <a:lstStyle/>
          <a:p>
            <a:pPr lvl="0" rtl="0">
              <a:lnSpc>
                <a:spcPct val="100000"/>
              </a:lnSpc>
              <a:spcBef>
                <a:spcPts val="0"/>
              </a:spcBef>
              <a:buNone/>
            </a:pPr>
            <a:r>
              <a:rPr lang="en" sz="2800"/>
              <a:t>3  Que cuando dirán, Paz y seguridad, entonces vendrá sobre ellos destrucción de </a:t>
            </a:r>
            <a:r>
              <a:rPr b="1" lang="en" sz="2800">
                <a:solidFill>
                  <a:srgbClr val="990000"/>
                </a:solidFill>
              </a:rPr>
              <a:t>repente</a:t>
            </a:r>
            <a:r>
              <a:rPr lang="en" sz="2800"/>
              <a:t>, como los dolores á la mujer preñada; y no escaparán.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83" name="Shape 83"/>
        <p:cNvGrpSpPr/>
        <p:nvPr/>
      </p:nvGrpSpPr>
      <p:grpSpPr>
        <a:xfrm>
          <a:off x="0" y="0"/>
          <a:ext cx="0" cy="0"/>
          <a:chOff x="0" y="0"/>
          <a:chExt cx="0" cy="0"/>
        </a:xfrm>
      </p:grpSpPr>
      <p:sp>
        <p:nvSpPr>
          <p:cNvPr id="84" name="Shape 84"/>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5" name="Shape 85"/>
          <p:cNvSpPr/>
          <p:nvPr/>
        </p:nvSpPr>
        <p:spPr>
          <a:xfrm>
            <a:off x="4537275" y="0"/>
            <a:ext cx="4606799" cy="5143499"/>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86" name="Shape 86"/>
          <p:cNvSpPr txBox="1"/>
          <p:nvPr/>
        </p:nvSpPr>
        <p:spPr>
          <a:xfrm>
            <a:off x="269200" y="332725"/>
            <a:ext cx="4136400" cy="3580500"/>
          </a:xfrm>
          <a:prstGeom prst="rect">
            <a:avLst/>
          </a:prstGeom>
          <a:noFill/>
          <a:ln>
            <a:noFill/>
          </a:ln>
        </p:spPr>
        <p:txBody>
          <a:bodyPr anchorCtr="0" anchor="t" bIns="91425" lIns="91425" rIns="91425" tIns="91425">
            <a:noAutofit/>
          </a:bodyPr>
          <a:lstStyle/>
          <a:p>
            <a:pPr lvl="0" rtl="0">
              <a:lnSpc>
                <a:spcPct val="100000"/>
              </a:lnSpc>
              <a:spcBef>
                <a:spcPts val="0"/>
              </a:spcBef>
              <a:buNone/>
            </a:pPr>
            <a:r>
              <a:rPr lang="en" sz="2800">
                <a:solidFill>
                  <a:srgbClr val="FFFFFF"/>
                </a:solidFill>
              </a:rPr>
              <a:t>4  </a:t>
            </a:r>
            <a:r>
              <a:rPr b="1" lang="en" sz="2800">
                <a:solidFill>
                  <a:srgbClr val="6D9EEB"/>
                </a:solidFill>
              </a:rPr>
              <a:t>But you, brothers and sisters, are not in darkness so that this day should surprise you like a thief.</a:t>
            </a:r>
            <a:r>
              <a:rPr lang="en" sz="2800">
                <a:solidFill>
                  <a:srgbClr val="FFFFFF"/>
                </a:solidFill>
              </a:rPr>
              <a:t>  5  You are all children of the light and children of the day. We do not belong to the night or to the darkness.  </a:t>
            </a:r>
          </a:p>
        </p:txBody>
      </p:sp>
      <p:sp>
        <p:nvSpPr>
          <p:cNvPr id="87" name="Shape 87"/>
          <p:cNvSpPr txBox="1"/>
          <p:nvPr/>
        </p:nvSpPr>
        <p:spPr>
          <a:xfrm>
            <a:off x="4713975" y="372275"/>
            <a:ext cx="4253399" cy="3620099"/>
          </a:xfrm>
          <a:prstGeom prst="rect">
            <a:avLst/>
          </a:prstGeom>
          <a:noFill/>
          <a:ln>
            <a:noFill/>
          </a:ln>
        </p:spPr>
        <p:txBody>
          <a:bodyPr anchorCtr="0" anchor="t" bIns="91425" lIns="91425" rIns="91425" tIns="91425">
            <a:noAutofit/>
          </a:bodyPr>
          <a:lstStyle/>
          <a:p>
            <a:pPr lvl="0" rtl="0">
              <a:spcBef>
                <a:spcPts val="0"/>
              </a:spcBef>
              <a:buNone/>
            </a:pPr>
            <a:r>
              <a:rPr lang="en" sz="2800"/>
              <a:t>4  </a:t>
            </a:r>
            <a:r>
              <a:rPr b="1" lang="en" sz="2800">
                <a:solidFill>
                  <a:srgbClr val="990000"/>
                </a:solidFill>
              </a:rPr>
              <a:t>Mas vosotros, hermanos, no estáis en tinieblas, para que aquel día os sobrecoja como ladrón;</a:t>
            </a:r>
            <a:r>
              <a:rPr b="1" lang="en" sz="2800">
                <a:solidFill>
                  <a:srgbClr val="CC0000"/>
                </a:solidFill>
              </a:rPr>
              <a:t> </a:t>
            </a:r>
            <a:r>
              <a:rPr lang="en" sz="2800"/>
              <a:t> 5  Porque todos vosotros sois hijos de luz, é hijos del día; no somos de la noche, ni de las tinieblas.</a:t>
            </a:r>
          </a:p>
          <a:p>
            <a:pPr lvl="0" rtl="0">
              <a:spcBef>
                <a:spcPts val="0"/>
              </a:spcBef>
              <a:buNone/>
            </a:pPr>
            <a:r>
              <a:t/>
            </a:r>
            <a:endParaRPr sz="2400"/>
          </a:p>
          <a:p>
            <a:pPr lvl="0" rt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91" name="Shape 91"/>
        <p:cNvGrpSpPr/>
        <p:nvPr/>
      </p:nvGrpSpPr>
      <p:grpSpPr>
        <a:xfrm>
          <a:off x="0" y="0"/>
          <a:ext cx="0" cy="0"/>
          <a:chOff x="0" y="0"/>
          <a:chExt cx="0" cy="0"/>
        </a:xfrm>
      </p:grpSpPr>
      <p:sp>
        <p:nvSpPr>
          <p:cNvPr id="92" name="Shape 92"/>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3" name="Shape 93"/>
          <p:cNvSpPr/>
          <p:nvPr/>
        </p:nvSpPr>
        <p:spPr>
          <a:xfrm>
            <a:off x="4537275" y="0"/>
            <a:ext cx="4606799" cy="5143499"/>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94" name="Shape 94"/>
          <p:cNvSpPr txBox="1"/>
          <p:nvPr/>
        </p:nvSpPr>
        <p:spPr>
          <a:xfrm>
            <a:off x="4795650" y="1853100"/>
            <a:ext cx="3965399" cy="1724099"/>
          </a:xfrm>
          <a:prstGeom prst="rect">
            <a:avLst/>
          </a:prstGeom>
          <a:solidFill>
            <a:srgbClr val="A4C2F4"/>
          </a:solidFill>
          <a:ln>
            <a:noFill/>
          </a:ln>
        </p:spPr>
        <p:txBody>
          <a:bodyPr anchorCtr="0" anchor="t" bIns="91425" lIns="91425" rIns="91425" tIns="91425">
            <a:noAutofit/>
          </a:bodyPr>
          <a:lstStyle/>
          <a:p>
            <a:pPr lvl="0" rtl="0">
              <a:spcBef>
                <a:spcPts val="0"/>
              </a:spcBef>
              <a:buNone/>
            </a:pPr>
            <a:r>
              <a:rPr lang="en" sz="2800">
                <a:solidFill>
                  <a:srgbClr val="2E2E2E"/>
                </a:solidFill>
              </a:rPr>
              <a:t>1Th 5:6 SRV  Por tanto, no durmamos como los demás; antes velemos y seamos sobrios.</a:t>
            </a:r>
          </a:p>
          <a:p>
            <a:pPr lvl="0" rtl="0" algn="ctr">
              <a:spcBef>
                <a:spcPts val="0"/>
              </a:spcBef>
              <a:buNone/>
            </a:pPr>
            <a:r>
              <a:t/>
            </a:r>
            <a:endParaRPr sz="3600">
              <a:solidFill>
                <a:srgbClr val="CC0000"/>
              </a:solidFill>
            </a:endParaRPr>
          </a:p>
          <a:p>
            <a:pPr lvl="0" rtl="0" algn="ctr">
              <a:spcBef>
                <a:spcPts val="0"/>
              </a:spcBef>
              <a:buNone/>
            </a:pPr>
            <a:r>
              <a:t/>
            </a:r>
            <a:endParaRPr sz="3600">
              <a:solidFill>
                <a:srgbClr val="CC0000"/>
              </a:solidFill>
            </a:endParaRPr>
          </a:p>
        </p:txBody>
      </p:sp>
      <p:sp>
        <p:nvSpPr>
          <p:cNvPr id="95" name="Shape 95"/>
          <p:cNvSpPr txBox="1"/>
          <p:nvPr/>
        </p:nvSpPr>
        <p:spPr>
          <a:xfrm>
            <a:off x="402850" y="1652257"/>
            <a:ext cx="3703799" cy="1602900"/>
          </a:xfrm>
          <a:prstGeom prst="rect">
            <a:avLst/>
          </a:prstGeom>
          <a:solidFill>
            <a:srgbClr val="2E2E2E"/>
          </a:solidFill>
          <a:ln cap="flat" cmpd="sng" w="28575">
            <a:solidFill>
              <a:srgbClr val="2E2E2E"/>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2800">
                <a:solidFill>
                  <a:srgbClr val="FFFFFF"/>
                </a:solidFill>
              </a:rPr>
              <a:t>1Th 5:6 NIV  So then, let us not be like others, who are asleep, but let us be awake and sober.</a:t>
            </a:r>
          </a:p>
          <a:p>
            <a:pPr lvl="0" rtl="0" algn="l">
              <a:spcBef>
                <a:spcPts val="0"/>
              </a:spcBef>
              <a:buNone/>
            </a:pPr>
            <a:r>
              <a:t/>
            </a:r>
            <a:endParaRPr sz="3600">
              <a:solidFill>
                <a:srgbClr val="CC0000"/>
              </a:solidFill>
            </a:endParaRPr>
          </a:p>
        </p:txBody>
      </p:sp>
      <p:sp>
        <p:nvSpPr>
          <p:cNvPr id="96" name="Shape 96"/>
          <p:cNvSpPr txBox="1"/>
          <p:nvPr/>
        </p:nvSpPr>
        <p:spPr>
          <a:xfrm>
            <a:off x="41950" y="-10925"/>
            <a:ext cx="4425600" cy="1054199"/>
          </a:xfrm>
          <a:prstGeom prst="rect">
            <a:avLst/>
          </a:prstGeom>
          <a:noFill/>
          <a:ln>
            <a:noFill/>
          </a:ln>
        </p:spPr>
        <p:txBody>
          <a:bodyPr anchorCtr="0" anchor="t" bIns="91425" lIns="91425" rIns="91425" tIns="91425">
            <a:noAutofit/>
          </a:bodyPr>
          <a:lstStyle/>
          <a:p>
            <a:pPr lvl="0" rtl="0" algn="ctr">
              <a:spcBef>
                <a:spcPts val="0"/>
              </a:spcBef>
              <a:buNone/>
            </a:pPr>
            <a:r>
              <a:rPr lang="en" sz="2800">
                <a:solidFill>
                  <a:srgbClr val="FFFFFF"/>
                </a:solidFill>
              </a:rPr>
              <a:t>Be Spiritually </a:t>
            </a:r>
          </a:p>
          <a:p>
            <a:pPr lvl="0" rtl="0" algn="ctr">
              <a:spcBef>
                <a:spcPts val="0"/>
              </a:spcBef>
              <a:buNone/>
            </a:pPr>
            <a:r>
              <a:rPr lang="en" sz="2800">
                <a:solidFill>
                  <a:srgbClr val="FFFFFF"/>
                </a:solidFill>
              </a:rPr>
              <a:t>Awake and Sober</a:t>
            </a:r>
            <a:br>
              <a:rPr lang="en" sz="2800">
                <a:solidFill>
                  <a:srgbClr val="FFFFFF"/>
                </a:solidFill>
              </a:rPr>
            </a:br>
          </a:p>
        </p:txBody>
      </p:sp>
      <p:sp>
        <p:nvSpPr>
          <p:cNvPr id="97" name="Shape 97"/>
          <p:cNvSpPr txBox="1"/>
          <p:nvPr/>
        </p:nvSpPr>
        <p:spPr>
          <a:xfrm>
            <a:off x="4559500" y="69425"/>
            <a:ext cx="4500000" cy="1054199"/>
          </a:xfrm>
          <a:prstGeom prst="rect">
            <a:avLst/>
          </a:prstGeom>
          <a:noFill/>
          <a:ln>
            <a:noFill/>
          </a:ln>
        </p:spPr>
        <p:txBody>
          <a:bodyPr anchorCtr="0" anchor="t" bIns="91425" lIns="91425" rIns="91425" tIns="91425">
            <a:noAutofit/>
          </a:bodyPr>
          <a:lstStyle/>
          <a:p>
            <a:pPr lvl="0" rtl="0" algn="ctr">
              <a:spcBef>
                <a:spcPts val="0"/>
              </a:spcBef>
              <a:buNone/>
            </a:pPr>
            <a:r>
              <a:rPr lang="en" sz="2800">
                <a:solidFill>
                  <a:srgbClr val="2E2E2E"/>
                </a:solidFill>
              </a:rPr>
              <a:t>Sean Despiertos Espiritualmente y Sobrios</a:t>
            </a:r>
          </a:p>
          <a:p>
            <a:pPr lvl="0" rtl="0">
              <a:spcBef>
                <a:spcPts val="0"/>
              </a:spcBef>
              <a:buNone/>
            </a:pPr>
            <a:r>
              <a:t/>
            </a:r>
            <a:endParaRPr sz="3000"/>
          </a:p>
          <a:p>
            <a:pPr lvl="0" rtl="0">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101" name="Shape 101"/>
        <p:cNvGrpSpPr/>
        <p:nvPr/>
      </p:nvGrpSpPr>
      <p:grpSpPr>
        <a:xfrm>
          <a:off x="0" y="0"/>
          <a:ext cx="0" cy="0"/>
          <a:chOff x="0" y="0"/>
          <a:chExt cx="0" cy="0"/>
        </a:xfrm>
      </p:grpSpPr>
      <p:sp>
        <p:nvSpPr>
          <p:cNvPr id="102" name="Shape 102"/>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3" name="Shape 103"/>
          <p:cNvSpPr/>
          <p:nvPr/>
        </p:nvSpPr>
        <p:spPr>
          <a:xfrm>
            <a:off x="4537275" y="0"/>
            <a:ext cx="4606799" cy="5143499"/>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104" name="Shape 104"/>
          <p:cNvSpPr txBox="1"/>
          <p:nvPr/>
        </p:nvSpPr>
        <p:spPr>
          <a:xfrm>
            <a:off x="0" y="158700"/>
            <a:ext cx="4537200" cy="1187399"/>
          </a:xfrm>
          <a:prstGeom prst="rect">
            <a:avLst/>
          </a:prstGeom>
          <a:noFill/>
          <a:ln>
            <a:noFill/>
          </a:ln>
        </p:spPr>
        <p:txBody>
          <a:bodyPr anchorCtr="0" anchor="t" bIns="91425" lIns="91425" rIns="91425" tIns="91425">
            <a:noAutofit/>
          </a:bodyPr>
          <a:lstStyle/>
          <a:p>
            <a:pPr lvl="0" rtl="0" algn="ctr">
              <a:spcBef>
                <a:spcPts val="0"/>
              </a:spcBef>
              <a:buNone/>
            </a:pPr>
            <a:r>
              <a:rPr lang="en" sz="2800">
                <a:solidFill>
                  <a:srgbClr val="FFFFFF"/>
                </a:solidFill>
              </a:rPr>
              <a:t>Be an Encourager - a "House Builder”</a:t>
            </a:r>
          </a:p>
        </p:txBody>
      </p:sp>
      <p:sp>
        <p:nvSpPr>
          <p:cNvPr id="105" name="Shape 105"/>
          <p:cNvSpPr txBox="1"/>
          <p:nvPr/>
        </p:nvSpPr>
        <p:spPr>
          <a:xfrm>
            <a:off x="4537275" y="158700"/>
            <a:ext cx="4606799" cy="1377300"/>
          </a:xfrm>
          <a:prstGeom prst="rect">
            <a:avLst/>
          </a:prstGeom>
          <a:noFill/>
          <a:ln>
            <a:noFill/>
          </a:ln>
        </p:spPr>
        <p:txBody>
          <a:bodyPr anchorCtr="0" anchor="t" bIns="91425" lIns="91425" rIns="91425" tIns="91425">
            <a:noAutofit/>
          </a:bodyPr>
          <a:lstStyle/>
          <a:p>
            <a:pPr lvl="0" rtl="0" algn="ctr">
              <a:spcBef>
                <a:spcPts val="0"/>
              </a:spcBef>
              <a:buNone/>
            </a:pPr>
            <a:r>
              <a:rPr lang="en" sz="2800"/>
              <a:t>Sea un Motivador - un “Edificador de la Casa”</a:t>
            </a:r>
          </a:p>
          <a:p>
            <a:pPr lvl="0" rtl="0">
              <a:spcBef>
                <a:spcPts val="0"/>
              </a:spcBef>
              <a:buNone/>
            </a:pPr>
            <a:r>
              <a:t/>
            </a:r>
            <a:endParaRPr sz="3000"/>
          </a:p>
          <a:p>
            <a:pPr lvl="0" rtl="0">
              <a:spcBef>
                <a:spcPts val="0"/>
              </a:spcBef>
              <a:buNone/>
            </a:pPr>
            <a:r>
              <a:t/>
            </a:r>
            <a:endParaRPr/>
          </a:p>
        </p:txBody>
      </p:sp>
      <p:sp>
        <p:nvSpPr>
          <p:cNvPr id="106" name="Shape 106"/>
          <p:cNvSpPr txBox="1"/>
          <p:nvPr/>
        </p:nvSpPr>
        <p:spPr>
          <a:xfrm>
            <a:off x="416700" y="1856848"/>
            <a:ext cx="3703799" cy="1945500"/>
          </a:xfrm>
          <a:prstGeom prst="rect">
            <a:avLst/>
          </a:prstGeom>
          <a:solidFill>
            <a:srgbClr val="2E2E2E"/>
          </a:solidFill>
          <a:ln cap="flat" cmpd="sng" w="28575">
            <a:solidFill>
              <a:srgbClr val="2E2E2E"/>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2800">
                <a:solidFill>
                  <a:srgbClr val="FFFFFF"/>
                </a:solidFill>
              </a:rPr>
              <a:t>11 Therefore encourage one another and build each other up, just as in fact you are doing.</a:t>
            </a:r>
          </a:p>
          <a:p>
            <a:pPr lvl="0" rtl="0" algn="ctr">
              <a:spcBef>
                <a:spcPts val="0"/>
              </a:spcBef>
              <a:buNone/>
            </a:pPr>
            <a:r>
              <a:t/>
            </a:r>
            <a:endParaRPr sz="2400">
              <a:solidFill>
                <a:srgbClr val="990000"/>
              </a:solidFill>
            </a:endParaRPr>
          </a:p>
          <a:p>
            <a:pPr lvl="0" rtl="0" algn="ctr">
              <a:spcBef>
                <a:spcPts val="0"/>
              </a:spcBef>
              <a:buNone/>
            </a:pPr>
            <a:r>
              <a:t/>
            </a:r>
            <a:endParaRPr sz="2400">
              <a:solidFill>
                <a:srgbClr val="990000"/>
              </a:solidFill>
            </a:endParaRPr>
          </a:p>
          <a:p>
            <a:pPr lvl="0" rtl="0" algn="l">
              <a:spcBef>
                <a:spcPts val="0"/>
              </a:spcBef>
              <a:buNone/>
            </a:pPr>
            <a:r>
              <a:t/>
            </a:r>
            <a:endParaRPr sz="3600">
              <a:solidFill>
                <a:srgbClr val="CC0000"/>
              </a:solidFill>
            </a:endParaRPr>
          </a:p>
        </p:txBody>
      </p:sp>
      <p:sp>
        <p:nvSpPr>
          <p:cNvPr id="107" name="Shape 107"/>
          <p:cNvSpPr txBox="1"/>
          <p:nvPr/>
        </p:nvSpPr>
        <p:spPr>
          <a:xfrm>
            <a:off x="4777425" y="1746925"/>
            <a:ext cx="4126499" cy="1945500"/>
          </a:xfrm>
          <a:prstGeom prst="rect">
            <a:avLst/>
          </a:prstGeom>
          <a:solidFill>
            <a:srgbClr val="A4C2F4"/>
          </a:solidFill>
          <a:ln>
            <a:noFill/>
          </a:ln>
        </p:spPr>
        <p:txBody>
          <a:bodyPr anchorCtr="0" anchor="t" bIns="91425" lIns="91425" rIns="91425" tIns="91425">
            <a:noAutofit/>
          </a:bodyPr>
          <a:lstStyle/>
          <a:p>
            <a:pPr lvl="0" rtl="0">
              <a:spcBef>
                <a:spcPts val="0"/>
              </a:spcBef>
              <a:buNone/>
            </a:pPr>
            <a:r>
              <a:rPr lang="en" sz="2800">
                <a:solidFill>
                  <a:srgbClr val="2E2E2E"/>
                </a:solidFill>
              </a:rPr>
              <a:t>(11)  Por lo cual, consolaos los unos á los otros, y edificaos los unos á los otros, así como lo hacéis.</a:t>
            </a:r>
          </a:p>
          <a:p>
            <a:pPr lvl="0" rtl="0" algn="ctr">
              <a:spcBef>
                <a:spcPts val="0"/>
              </a:spcBef>
              <a:buNone/>
            </a:pPr>
            <a:r>
              <a:t/>
            </a:r>
            <a:endParaRPr sz="3600">
              <a:solidFill>
                <a:srgbClr val="CC0000"/>
              </a:solidFill>
            </a:endParaRPr>
          </a:p>
          <a:p>
            <a:pPr lvl="0" rtl="0" algn="ctr">
              <a:spcBef>
                <a:spcPts val="0"/>
              </a:spcBef>
              <a:buNone/>
            </a:pPr>
            <a:r>
              <a:t/>
            </a:r>
            <a:endParaRPr sz="3600">
              <a:solidFill>
                <a:srgbClr val="CC0000"/>
              </a:solidFil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111" name="Shape 111"/>
        <p:cNvGrpSpPr/>
        <p:nvPr/>
      </p:nvGrpSpPr>
      <p:grpSpPr>
        <a:xfrm>
          <a:off x="0" y="0"/>
          <a:ext cx="0" cy="0"/>
          <a:chOff x="0" y="0"/>
          <a:chExt cx="0" cy="0"/>
        </a:xfrm>
      </p:grpSpPr>
      <p:sp>
        <p:nvSpPr>
          <p:cNvPr id="112" name="Shape 112"/>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3" name="Shape 113"/>
          <p:cNvSpPr/>
          <p:nvPr/>
        </p:nvSpPr>
        <p:spPr>
          <a:xfrm>
            <a:off x="4537275" y="0"/>
            <a:ext cx="4606799" cy="5143499"/>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114" name="Shape 114"/>
          <p:cNvSpPr txBox="1"/>
          <p:nvPr/>
        </p:nvSpPr>
        <p:spPr>
          <a:xfrm>
            <a:off x="0" y="109500"/>
            <a:ext cx="4537200" cy="1724099"/>
          </a:xfrm>
          <a:prstGeom prst="rect">
            <a:avLst/>
          </a:prstGeom>
          <a:noFill/>
          <a:ln>
            <a:noFill/>
          </a:ln>
        </p:spPr>
        <p:txBody>
          <a:bodyPr anchorCtr="0" anchor="t" bIns="91425" lIns="91425" rIns="91425" tIns="91425">
            <a:noAutofit/>
          </a:bodyPr>
          <a:lstStyle/>
          <a:p>
            <a:pPr lvl="0" rtl="0" algn="ctr">
              <a:spcBef>
                <a:spcPts val="0"/>
              </a:spcBef>
              <a:buNone/>
            </a:pPr>
            <a:r>
              <a:rPr lang="en" sz="2800">
                <a:solidFill>
                  <a:srgbClr val="FFFFFF"/>
                </a:solidFill>
              </a:rPr>
              <a:t>Hold Leaders </a:t>
            </a:r>
          </a:p>
          <a:p>
            <a:pPr lvl="0" rtl="0" algn="ctr">
              <a:spcBef>
                <a:spcPts val="0"/>
              </a:spcBef>
              <a:buNone/>
            </a:pPr>
            <a:r>
              <a:rPr lang="en" sz="2800">
                <a:solidFill>
                  <a:srgbClr val="FFFFFF"/>
                </a:solidFill>
              </a:rPr>
              <a:t>in Highest Regard</a:t>
            </a:r>
            <a:br>
              <a:rPr lang="en" sz="2800">
                <a:solidFill>
                  <a:srgbClr val="FFFFFF"/>
                </a:solidFill>
              </a:rPr>
            </a:br>
          </a:p>
        </p:txBody>
      </p:sp>
      <p:sp>
        <p:nvSpPr>
          <p:cNvPr id="115" name="Shape 115"/>
          <p:cNvSpPr txBox="1"/>
          <p:nvPr/>
        </p:nvSpPr>
        <p:spPr>
          <a:xfrm>
            <a:off x="4704425" y="139525"/>
            <a:ext cx="4404599" cy="1145700"/>
          </a:xfrm>
          <a:prstGeom prst="rect">
            <a:avLst/>
          </a:prstGeom>
          <a:noFill/>
          <a:ln>
            <a:noFill/>
          </a:ln>
        </p:spPr>
        <p:txBody>
          <a:bodyPr anchorCtr="0" anchor="t" bIns="91425" lIns="91425" rIns="91425" tIns="91425">
            <a:noAutofit/>
          </a:bodyPr>
          <a:lstStyle/>
          <a:p>
            <a:pPr lvl="0" rtl="0" algn="ctr">
              <a:spcBef>
                <a:spcPts val="0"/>
              </a:spcBef>
              <a:buNone/>
            </a:pPr>
            <a:r>
              <a:rPr lang="en" sz="2800"/>
              <a:t>Mantengan a Los Lideres</a:t>
            </a:r>
          </a:p>
          <a:p>
            <a:pPr lvl="0" rtl="0" algn="ctr">
              <a:spcBef>
                <a:spcPts val="0"/>
              </a:spcBef>
              <a:buNone/>
            </a:pPr>
            <a:r>
              <a:rPr lang="en" sz="2800"/>
              <a:t>En Alta Estima</a:t>
            </a:r>
          </a:p>
          <a:p>
            <a:pPr lvl="0" rtl="0">
              <a:spcBef>
                <a:spcPts val="0"/>
              </a:spcBef>
              <a:buNone/>
            </a:pPr>
            <a:r>
              <a:t/>
            </a:r>
            <a:endParaRPr sz="3000"/>
          </a:p>
          <a:p>
            <a:pPr lvl="0" rtl="0">
              <a:spcBef>
                <a:spcPts val="0"/>
              </a:spcBef>
              <a:buNone/>
            </a:pPr>
            <a:r>
              <a:t/>
            </a:r>
            <a:endParaRPr/>
          </a:p>
        </p:txBody>
      </p:sp>
      <p:sp>
        <p:nvSpPr>
          <p:cNvPr id="116" name="Shape 116"/>
          <p:cNvSpPr txBox="1"/>
          <p:nvPr/>
        </p:nvSpPr>
        <p:spPr>
          <a:xfrm>
            <a:off x="205050" y="1318375"/>
            <a:ext cx="4127099" cy="3469199"/>
          </a:xfrm>
          <a:prstGeom prst="rect">
            <a:avLst/>
          </a:prstGeom>
          <a:solidFill>
            <a:srgbClr val="2E2E2E"/>
          </a:solidFill>
          <a:ln cap="flat" cmpd="sng" w="28575">
            <a:solidFill>
              <a:srgbClr val="2E2E2E"/>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buNone/>
            </a:pPr>
            <a:r>
              <a:rPr lang="en" sz="2400">
                <a:solidFill>
                  <a:srgbClr val="FFFFFF"/>
                </a:solidFill>
              </a:rPr>
              <a:t>12  Now we ask you, brothers and sisters, to acknowledge those who work hard among you, who care for you in the Lord and who admonish you.  13  Hold them in the highest regard in love because of their work. </a:t>
            </a:r>
          </a:p>
          <a:p>
            <a:pPr lvl="0" rtl="0" algn="ctr">
              <a:spcBef>
                <a:spcPts val="0"/>
              </a:spcBef>
              <a:buNone/>
            </a:pPr>
            <a:r>
              <a:t/>
            </a:r>
            <a:endParaRPr sz="2400">
              <a:solidFill>
                <a:srgbClr val="990000"/>
              </a:solidFill>
            </a:endParaRPr>
          </a:p>
          <a:p>
            <a:pPr lvl="0" rtl="0" algn="ctr">
              <a:spcBef>
                <a:spcPts val="0"/>
              </a:spcBef>
              <a:buNone/>
            </a:pPr>
            <a:r>
              <a:t/>
            </a:r>
            <a:endParaRPr sz="2400">
              <a:solidFill>
                <a:srgbClr val="990000"/>
              </a:solidFill>
            </a:endParaRPr>
          </a:p>
          <a:p>
            <a:pPr lvl="0" rtl="0" algn="l">
              <a:spcBef>
                <a:spcPts val="0"/>
              </a:spcBef>
              <a:buNone/>
            </a:pPr>
            <a:r>
              <a:t/>
            </a:r>
            <a:endParaRPr sz="3600">
              <a:solidFill>
                <a:srgbClr val="CC0000"/>
              </a:solidFill>
            </a:endParaRPr>
          </a:p>
        </p:txBody>
      </p:sp>
      <p:sp>
        <p:nvSpPr>
          <p:cNvPr id="117" name="Shape 117"/>
          <p:cNvSpPr txBox="1"/>
          <p:nvPr/>
        </p:nvSpPr>
        <p:spPr>
          <a:xfrm>
            <a:off x="4855750" y="1329900"/>
            <a:ext cx="3967499" cy="3728399"/>
          </a:xfrm>
          <a:prstGeom prst="rect">
            <a:avLst/>
          </a:prstGeom>
          <a:solidFill>
            <a:srgbClr val="A4C2F4"/>
          </a:solidFill>
          <a:ln>
            <a:noFill/>
          </a:ln>
        </p:spPr>
        <p:txBody>
          <a:bodyPr anchorCtr="0" anchor="t" bIns="91425" lIns="91425" rIns="91425" tIns="91425">
            <a:noAutofit/>
          </a:bodyPr>
          <a:lstStyle/>
          <a:p>
            <a:pPr lvl="0" rtl="0">
              <a:spcBef>
                <a:spcPts val="0"/>
              </a:spcBef>
              <a:buNone/>
            </a:pPr>
            <a:r>
              <a:rPr lang="en" sz="2400">
                <a:solidFill>
                  <a:srgbClr val="2E2E2E"/>
                </a:solidFill>
              </a:rPr>
              <a:t>(12)  Y os rogamos, hermanos, que reconozcáis á los que trabajan entre vosotros, y os presiden en el Señor, y os amonestan:  (13)  Y que los tengáis en mucha estima por amor de su obra. Tened paz los unos con los otros.</a:t>
            </a: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3600">
              <a:solidFill>
                <a:srgbClr val="CC0000"/>
              </a:solidFill>
            </a:endParaRPr>
          </a:p>
          <a:p>
            <a:pPr lvl="0" rtl="0" algn="ctr">
              <a:spcBef>
                <a:spcPts val="0"/>
              </a:spcBef>
              <a:buNone/>
            </a:pPr>
            <a:r>
              <a:t/>
            </a:r>
            <a:endParaRPr sz="3600">
              <a:solidFill>
                <a:srgbClr val="CC0000"/>
              </a:solidFil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121" name="Shape 121"/>
        <p:cNvGrpSpPr/>
        <p:nvPr/>
      </p:nvGrpSpPr>
      <p:grpSpPr>
        <a:xfrm>
          <a:off x="0" y="0"/>
          <a:ext cx="0" cy="0"/>
          <a:chOff x="0" y="0"/>
          <a:chExt cx="0" cy="0"/>
        </a:xfrm>
      </p:grpSpPr>
      <p:sp>
        <p:nvSpPr>
          <p:cNvPr id="122" name="Shape 122"/>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3" name="Shape 123"/>
          <p:cNvSpPr/>
          <p:nvPr/>
        </p:nvSpPr>
        <p:spPr>
          <a:xfrm>
            <a:off x="4537275" y="0"/>
            <a:ext cx="4606799" cy="5143499"/>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124" name="Shape 124"/>
          <p:cNvSpPr txBox="1"/>
          <p:nvPr/>
        </p:nvSpPr>
        <p:spPr>
          <a:xfrm>
            <a:off x="4537275" y="0"/>
            <a:ext cx="4606799" cy="922199"/>
          </a:xfrm>
          <a:prstGeom prst="rect">
            <a:avLst/>
          </a:prstGeom>
          <a:noFill/>
          <a:ln>
            <a:noFill/>
          </a:ln>
        </p:spPr>
        <p:txBody>
          <a:bodyPr anchorCtr="0" anchor="t" bIns="91425" lIns="91425" rIns="91425" tIns="91425">
            <a:noAutofit/>
          </a:bodyPr>
          <a:lstStyle/>
          <a:p>
            <a:pPr lvl="0" rtl="0" algn="ctr">
              <a:spcBef>
                <a:spcPts val="0"/>
              </a:spcBef>
              <a:buNone/>
            </a:pPr>
            <a:r>
              <a:rPr lang="en" sz="2600"/>
              <a:t>Hagan Lo Que </a:t>
            </a:r>
          </a:p>
          <a:p>
            <a:pPr lvl="0" rtl="0" algn="ctr">
              <a:spcBef>
                <a:spcPts val="0"/>
              </a:spcBef>
              <a:buNone/>
            </a:pPr>
            <a:r>
              <a:rPr lang="en" sz="2600"/>
              <a:t>es Bueno el Uno para el Otro</a:t>
            </a:r>
          </a:p>
          <a:p>
            <a:pPr lvl="0" rtl="0">
              <a:spcBef>
                <a:spcPts val="0"/>
              </a:spcBef>
              <a:buNone/>
            </a:pPr>
            <a:r>
              <a:t/>
            </a:r>
            <a:endParaRPr sz="3000"/>
          </a:p>
          <a:p>
            <a:pPr lvl="0" rtl="0">
              <a:spcBef>
                <a:spcPts val="0"/>
              </a:spcBef>
              <a:buNone/>
            </a:pPr>
            <a:r>
              <a:t/>
            </a:r>
            <a:endParaRPr/>
          </a:p>
        </p:txBody>
      </p:sp>
      <p:sp>
        <p:nvSpPr>
          <p:cNvPr id="125" name="Shape 125"/>
          <p:cNvSpPr txBox="1"/>
          <p:nvPr/>
        </p:nvSpPr>
        <p:spPr>
          <a:xfrm>
            <a:off x="85250" y="1351845"/>
            <a:ext cx="4339200" cy="3596399"/>
          </a:xfrm>
          <a:prstGeom prst="rect">
            <a:avLst/>
          </a:prstGeom>
          <a:solidFill>
            <a:srgbClr val="2E2E2E"/>
          </a:solidFill>
          <a:ln cap="flat" cmpd="sng" w="28575">
            <a:solidFill>
              <a:srgbClr val="2E2E2E"/>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buNone/>
            </a:pPr>
            <a:r>
              <a:rPr lang="en" sz="2200">
                <a:solidFill>
                  <a:srgbClr val="FFFFFF"/>
                </a:solidFill>
              </a:rPr>
              <a:t>14  And we urge you, brothers and sisters, warn those who are idle and disruptive, encourage the disheartened, help the weak, be patient with everyone.  15  Make sure that nobody pays back wrong for wrong, but always strive to do what is good for each other and for everyone else.  </a:t>
            </a:r>
          </a:p>
          <a:p>
            <a:pPr lvl="0" rtl="0" algn="ctr">
              <a:spcBef>
                <a:spcPts val="0"/>
              </a:spcBef>
              <a:buNone/>
            </a:pPr>
            <a:r>
              <a:t/>
            </a:r>
            <a:endParaRPr sz="2400">
              <a:solidFill>
                <a:srgbClr val="990000"/>
              </a:solidFill>
            </a:endParaRPr>
          </a:p>
          <a:p>
            <a:pPr lvl="0" rtl="0" algn="ctr">
              <a:spcBef>
                <a:spcPts val="0"/>
              </a:spcBef>
              <a:buNone/>
            </a:pPr>
            <a:r>
              <a:t/>
            </a:r>
            <a:endParaRPr sz="2400">
              <a:solidFill>
                <a:srgbClr val="990000"/>
              </a:solidFill>
            </a:endParaRPr>
          </a:p>
          <a:p>
            <a:pPr lvl="0" rtl="0" algn="l">
              <a:spcBef>
                <a:spcPts val="0"/>
              </a:spcBef>
              <a:buNone/>
            </a:pPr>
            <a:r>
              <a:t/>
            </a:r>
            <a:endParaRPr sz="3600">
              <a:solidFill>
                <a:srgbClr val="CC0000"/>
              </a:solidFill>
            </a:endParaRPr>
          </a:p>
        </p:txBody>
      </p:sp>
      <p:sp>
        <p:nvSpPr>
          <p:cNvPr id="126" name="Shape 126"/>
          <p:cNvSpPr txBox="1"/>
          <p:nvPr/>
        </p:nvSpPr>
        <p:spPr>
          <a:xfrm>
            <a:off x="4648225" y="1114925"/>
            <a:ext cx="4219499" cy="3444300"/>
          </a:xfrm>
          <a:prstGeom prst="rect">
            <a:avLst/>
          </a:prstGeom>
          <a:solidFill>
            <a:srgbClr val="A4C2F4"/>
          </a:solidFill>
          <a:ln>
            <a:noFill/>
          </a:ln>
        </p:spPr>
        <p:txBody>
          <a:bodyPr anchorCtr="0" anchor="t" bIns="91425" lIns="91425" rIns="91425" tIns="91425">
            <a:noAutofit/>
          </a:bodyPr>
          <a:lstStyle/>
          <a:p>
            <a:pPr lvl="0" rtl="0">
              <a:spcBef>
                <a:spcPts val="0"/>
              </a:spcBef>
              <a:buNone/>
            </a:pPr>
            <a:r>
              <a:rPr lang="en" sz="2200">
                <a:solidFill>
                  <a:srgbClr val="2E2E2E"/>
                </a:solidFill>
              </a:rPr>
              <a:t>(14)  También os rogamos, hermanos, que amonestéis á los que andan desordenadamente, que consoléis á los de poco ánimo, que soportéis á los flacos, que seáis sufridos para con todos.  (15)  Mirad que ninguno dé á otro mal por mal; antes seguid lo bueno siempre los unos para con los otros, y para con todos.</a:t>
            </a:r>
          </a:p>
          <a:p>
            <a:pPr lvl="0" rtl="0" algn="ctr">
              <a:spcBef>
                <a:spcPts val="0"/>
              </a:spcBef>
              <a:buNone/>
            </a:pPr>
            <a:r>
              <a:t/>
            </a:r>
            <a:endParaRPr sz="2200">
              <a:solidFill>
                <a:srgbClr val="2E2E2E"/>
              </a:solidFill>
            </a:endParaRPr>
          </a:p>
          <a:p>
            <a:pPr lvl="0" rtl="0" algn="ctr">
              <a:spcBef>
                <a:spcPts val="0"/>
              </a:spcBef>
              <a:buNone/>
            </a:pPr>
            <a:r>
              <a:t/>
            </a:r>
            <a:endParaRPr sz="22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3600">
              <a:solidFill>
                <a:srgbClr val="CC0000"/>
              </a:solidFill>
            </a:endParaRPr>
          </a:p>
          <a:p>
            <a:pPr lvl="0" rtl="0" algn="ctr">
              <a:spcBef>
                <a:spcPts val="0"/>
              </a:spcBef>
              <a:buNone/>
            </a:pPr>
            <a:r>
              <a:t/>
            </a:r>
            <a:endParaRPr sz="3600">
              <a:solidFill>
                <a:srgbClr val="CC0000"/>
              </a:solidFill>
            </a:endParaRPr>
          </a:p>
        </p:txBody>
      </p:sp>
      <p:sp>
        <p:nvSpPr>
          <p:cNvPr id="127" name="Shape 127"/>
          <p:cNvSpPr txBox="1"/>
          <p:nvPr/>
        </p:nvSpPr>
        <p:spPr>
          <a:xfrm>
            <a:off x="-13750" y="172325"/>
            <a:ext cx="4537200" cy="1724099"/>
          </a:xfrm>
          <a:prstGeom prst="rect">
            <a:avLst/>
          </a:prstGeom>
          <a:noFill/>
          <a:ln>
            <a:noFill/>
          </a:ln>
        </p:spPr>
        <p:txBody>
          <a:bodyPr anchorCtr="0" anchor="t" bIns="91425" lIns="91425" rIns="91425" tIns="91425">
            <a:noAutofit/>
          </a:bodyPr>
          <a:lstStyle/>
          <a:p>
            <a:pPr lvl="0" rtl="0" algn="ctr">
              <a:spcBef>
                <a:spcPts val="0"/>
              </a:spcBef>
              <a:buNone/>
            </a:pPr>
            <a:r>
              <a:rPr lang="en" sz="2600">
                <a:solidFill>
                  <a:srgbClr val="FFFFFF"/>
                </a:solidFill>
              </a:rPr>
              <a:t>Do What is Good </a:t>
            </a:r>
          </a:p>
          <a:p>
            <a:pPr lvl="0" rtl="0" algn="ctr">
              <a:spcBef>
                <a:spcPts val="0"/>
              </a:spcBef>
              <a:buNone/>
            </a:pPr>
            <a:r>
              <a:rPr lang="en" sz="2600">
                <a:solidFill>
                  <a:srgbClr val="FFFFFF"/>
                </a:solidFill>
              </a:rPr>
              <a:t>for Each Other</a:t>
            </a:r>
            <a:br>
              <a:rPr lang="en" sz="2600">
                <a:solidFill>
                  <a:srgbClr val="FFFFFF"/>
                </a:solidFill>
              </a:rPr>
            </a:b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2E2E"/>
        </a:solidFill>
      </p:bgPr>
    </p:bg>
    <p:spTree>
      <p:nvGrpSpPr>
        <p:cNvPr id="131" name="Shape 131"/>
        <p:cNvGrpSpPr/>
        <p:nvPr/>
      </p:nvGrpSpPr>
      <p:grpSpPr>
        <a:xfrm>
          <a:off x="0" y="0"/>
          <a:ext cx="0" cy="0"/>
          <a:chOff x="0" y="0"/>
          <a:chExt cx="0" cy="0"/>
        </a:xfrm>
      </p:grpSpPr>
      <p:sp>
        <p:nvSpPr>
          <p:cNvPr id="132" name="Shape 132"/>
          <p:cNvSpPr/>
          <p:nvPr/>
        </p:nvSpPr>
        <p:spPr>
          <a:xfrm>
            <a:off x="5098550" y="2748000"/>
            <a:ext cx="98999" cy="1402799"/>
          </a:xfrm>
          <a:prstGeom prst="rightBracket">
            <a:avLst>
              <a:gd fmla="val 8333" name="adj"/>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3" name="Shape 133"/>
          <p:cNvSpPr/>
          <p:nvPr/>
        </p:nvSpPr>
        <p:spPr>
          <a:xfrm>
            <a:off x="4977900" y="11600"/>
            <a:ext cx="4613399" cy="5276700"/>
          </a:xfrm>
          <a:prstGeom prst="rect">
            <a:avLst/>
          </a:prstGeom>
          <a:solidFill>
            <a:srgbClr val="A4C2F4"/>
          </a:solidFill>
          <a:ln>
            <a:noFill/>
          </a:ln>
        </p:spPr>
        <p:txBody>
          <a:bodyPr anchorCtr="0" anchor="ctr" bIns="91425" lIns="91425" rIns="91425" tIns="91425">
            <a:noAutofit/>
          </a:bodyPr>
          <a:lstStyle/>
          <a:p>
            <a:pPr lvl="0">
              <a:spcBef>
                <a:spcPts val="0"/>
              </a:spcBef>
              <a:buNone/>
            </a:pPr>
            <a:r>
              <a:t/>
            </a:r>
            <a:endParaRPr/>
          </a:p>
        </p:txBody>
      </p:sp>
      <p:sp>
        <p:nvSpPr>
          <p:cNvPr id="134" name="Shape 134"/>
          <p:cNvSpPr txBox="1"/>
          <p:nvPr/>
        </p:nvSpPr>
        <p:spPr>
          <a:xfrm>
            <a:off x="0" y="11596"/>
            <a:ext cx="4537200" cy="1724099"/>
          </a:xfrm>
          <a:prstGeom prst="rect">
            <a:avLst/>
          </a:prstGeom>
          <a:noFill/>
          <a:ln>
            <a:noFill/>
          </a:ln>
        </p:spPr>
        <p:txBody>
          <a:bodyPr anchorCtr="0" anchor="t" bIns="91425" lIns="91425" rIns="91425" tIns="91425">
            <a:noAutofit/>
          </a:bodyPr>
          <a:lstStyle/>
          <a:p>
            <a:pPr lvl="0" rtl="0" algn="ctr">
              <a:spcBef>
                <a:spcPts val="0"/>
              </a:spcBef>
              <a:buNone/>
            </a:pPr>
            <a:r>
              <a:rPr lang="en" sz="2800">
                <a:solidFill>
                  <a:srgbClr val="FFFFFF"/>
                </a:solidFill>
              </a:rPr>
              <a:t>Keep a Strong </a:t>
            </a:r>
            <a:br>
              <a:rPr lang="en" sz="2800">
                <a:solidFill>
                  <a:srgbClr val="FFFFFF"/>
                </a:solidFill>
              </a:rPr>
            </a:br>
            <a:r>
              <a:rPr lang="en" sz="2800">
                <a:solidFill>
                  <a:srgbClr val="FFFFFF"/>
                </a:solidFill>
              </a:rPr>
              <a:t>Devotional Life</a:t>
            </a:r>
            <a:br>
              <a:rPr lang="en" sz="2800">
                <a:solidFill>
                  <a:srgbClr val="FFFFFF"/>
                </a:solidFill>
              </a:rPr>
            </a:br>
          </a:p>
        </p:txBody>
      </p:sp>
      <p:sp>
        <p:nvSpPr>
          <p:cNvPr id="135" name="Shape 135"/>
          <p:cNvSpPr txBox="1"/>
          <p:nvPr/>
        </p:nvSpPr>
        <p:spPr>
          <a:xfrm>
            <a:off x="4981200" y="11600"/>
            <a:ext cx="4606799" cy="1121400"/>
          </a:xfrm>
          <a:prstGeom prst="rect">
            <a:avLst/>
          </a:prstGeom>
          <a:noFill/>
          <a:ln>
            <a:noFill/>
          </a:ln>
        </p:spPr>
        <p:txBody>
          <a:bodyPr anchorCtr="0" anchor="t" bIns="91425" lIns="91425" rIns="91425" tIns="91425">
            <a:noAutofit/>
          </a:bodyPr>
          <a:lstStyle/>
          <a:p>
            <a:pPr lvl="0" rtl="0" algn="ctr">
              <a:spcBef>
                <a:spcPts val="0"/>
              </a:spcBef>
              <a:buNone/>
            </a:pPr>
            <a:r>
              <a:rPr lang="en" sz="2800"/>
              <a:t>Mantengan Una Fuerte </a:t>
            </a:r>
          </a:p>
          <a:p>
            <a:pPr lvl="0" rtl="0" algn="ctr">
              <a:spcBef>
                <a:spcPts val="0"/>
              </a:spcBef>
              <a:buNone/>
            </a:pPr>
            <a:r>
              <a:rPr lang="en" sz="2800"/>
              <a:t>Vida Devocional</a:t>
            </a:r>
          </a:p>
          <a:p>
            <a:pPr lvl="0" rtl="0">
              <a:spcBef>
                <a:spcPts val="0"/>
              </a:spcBef>
              <a:buNone/>
            </a:pPr>
            <a:r>
              <a:t/>
            </a:r>
            <a:endParaRPr sz="3000"/>
          </a:p>
          <a:p>
            <a:pPr lvl="0" rtl="0">
              <a:spcBef>
                <a:spcPts val="0"/>
              </a:spcBef>
              <a:buNone/>
            </a:pPr>
            <a:r>
              <a:t/>
            </a:r>
            <a:endParaRPr/>
          </a:p>
        </p:txBody>
      </p:sp>
      <p:sp>
        <p:nvSpPr>
          <p:cNvPr id="136" name="Shape 136"/>
          <p:cNvSpPr txBox="1"/>
          <p:nvPr/>
        </p:nvSpPr>
        <p:spPr>
          <a:xfrm>
            <a:off x="180450" y="1504250"/>
            <a:ext cx="4124399" cy="3070199"/>
          </a:xfrm>
          <a:prstGeom prst="rect">
            <a:avLst/>
          </a:prstGeom>
          <a:solidFill>
            <a:srgbClr val="2E2E2E"/>
          </a:solidFill>
          <a:ln cap="flat" cmpd="sng" w="28575">
            <a:solidFill>
              <a:srgbClr val="2E2E2E"/>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buNone/>
            </a:pPr>
            <a:r>
              <a:rPr lang="en" sz="2800">
                <a:solidFill>
                  <a:srgbClr val="FFFFFF"/>
                </a:solidFill>
              </a:rPr>
              <a:t>16  Rejoice always,  17  pray continually,  18  give thanks in all circumstances; for this is God's will for you in Christ Jesus.</a:t>
            </a:r>
          </a:p>
          <a:p>
            <a:pPr lvl="0" rtl="0" algn="ctr">
              <a:spcBef>
                <a:spcPts val="0"/>
              </a:spcBef>
              <a:buNone/>
            </a:pPr>
            <a:r>
              <a:t/>
            </a:r>
            <a:endParaRPr sz="2400">
              <a:solidFill>
                <a:srgbClr val="990000"/>
              </a:solidFill>
            </a:endParaRPr>
          </a:p>
          <a:p>
            <a:pPr lvl="0" rtl="0" algn="ctr">
              <a:spcBef>
                <a:spcPts val="0"/>
              </a:spcBef>
              <a:buNone/>
            </a:pPr>
            <a:r>
              <a:t/>
            </a:r>
            <a:endParaRPr sz="2400">
              <a:solidFill>
                <a:srgbClr val="990000"/>
              </a:solidFill>
            </a:endParaRPr>
          </a:p>
          <a:p>
            <a:pPr lvl="0" rtl="0" algn="l">
              <a:spcBef>
                <a:spcPts val="0"/>
              </a:spcBef>
              <a:buNone/>
            </a:pPr>
            <a:r>
              <a:t/>
            </a:r>
            <a:endParaRPr sz="3600">
              <a:solidFill>
                <a:srgbClr val="CC0000"/>
              </a:solidFill>
            </a:endParaRPr>
          </a:p>
        </p:txBody>
      </p:sp>
      <p:sp>
        <p:nvSpPr>
          <p:cNvPr id="137" name="Shape 137"/>
          <p:cNvSpPr txBox="1"/>
          <p:nvPr/>
        </p:nvSpPr>
        <p:spPr>
          <a:xfrm>
            <a:off x="5212175" y="1471300"/>
            <a:ext cx="4319400" cy="3374099"/>
          </a:xfrm>
          <a:prstGeom prst="rect">
            <a:avLst/>
          </a:prstGeom>
          <a:solidFill>
            <a:srgbClr val="A4C2F4"/>
          </a:solidFill>
          <a:ln>
            <a:noFill/>
          </a:ln>
        </p:spPr>
        <p:txBody>
          <a:bodyPr anchorCtr="0" anchor="t" bIns="91425" lIns="91425" rIns="91425" tIns="91425">
            <a:noAutofit/>
          </a:bodyPr>
          <a:lstStyle/>
          <a:p>
            <a:pPr lvl="0" rtl="0">
              <a:spcBef>
                <a:spcPts val="0"/>
              </a:spcBef>
              <a:buNone/>
            </a:pPr>
            <a:r>
              <a:rPr lang="en" sz="2800">
                <a:solidFill>
                  <a:srgbClr val="2E2E2E"/>
                </a:solidFill>
              </a:rPr>
              <a:t>(16) Estad siempre gozosos.  (17)  Orad sin cesar.  (18)  Dad gracias en todo; porque esta es la voluntad de Dios para con vosotros en Cristo Jesús.</a:t>
            </a:r>
          </a:p>
          <a:p>
            <a:pPr lvl="0" rtl="0" algn="ctr">
              <a:spcBef>
                <a:spcPts val="0"/>
              </a:spcBef>
              <a:buNone/>
            </a:pPr>
            <a:r>
              <a:t/>
            </a:r>
            <a:endParaRPr sz="2000">
              <a:solidFill>
                <a:srgbClr val="2E2E2E"/>
              </a:solidFill>
            </a:endParaRPr>
          </a:p>
          <a:p>
            <a:pPr lvl="0" rtl="0" algn="ctr">
              <a:spcBef>
                <a:spcPts val="0"/>
              </a:spcBef>
              <a:buNone/>
            </a:pPr>
            <a:r>
              <a:t/>
            </a:r>
            <a:endParaRPr sz="2000">
              <a:solidFill>
                <a:srgbClr val="2E2E2E"/>
              </a:solidFill>
            </a:endParaRPr>
          </a:p>
          <a:p>
            <a:pPr lvl="0" rtl="0" algn="ctr">
              <a:spcBef>
                <a:spcPts val="0"/>
              </a:spcBef>
              <a:buNone/>
            </a:pPr>
            <a:r>
              <a:t/>
            </a:r>
            <a:endParaRPr sz="2200">
              <a:solidFill>
                <a:srgbClr val="2E2E2E"/>
              </a:solidFill>
            </a:endParaRPr>
          </a:p>
          <a:p>
            <a:pPr lvl="0" rtl="0" algn="ctr">
              <a:spcBef>
                <a:spcPts val="0"/>
              </a:spcBef>
              <a:buNone/>
            </a:pPr>
            <a:r>
              <a:t/>
            </a:r>
            <a:endParaRPr sz="22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2400">
              <a:solidFill>
                <a:srgbClr val="2E2E2E"/>
              </a:solidFill>
            </a:endParaRPr>
          </a:p>
          <a:p>
            <a:pPr lvl="0" rtl="0" algn="ctr">
              <a:spcBef>
                <a:spcPts val="0"/>
              </a:spcBef>
              <a:buNone/>
            </a:pPr>
            <a:r>
              <a:t/>
            </a:r>
            <a:endParaRPr sz="3600">
              <a:solidFill>
                <a:srgbClr val="CC0000"/>
              </a:solidFill>
            </a:endParaRPr>
          </a:p>
          <a:p>
            <a:pPr lvl="0" rtl="0" algn="ctr">
              <a:spcBef>
                <a:spcPts val="0"/>
              </a:spcBef>
              <a:buNone/>
            </a:pPr>
            <a:r>
              <a:t/>
            </a:r>
            <a:endParaRPr sz="3600">
              <a:solidFill>
                <a:srgbClr val="CC0000"/>
              </a:solidFill>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